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9" r:id="rId4"/>
    <p:sldId id="260" r:id="rId5"/>
    <p:sldId id="261" r:id="rId6"/>
    <p:sldId id="262" r:id="rId7"/>
    <p:sldId id="263" r:id="rId8"/>
    <p:sldId id="266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A05B"/>
    <a:srgbClr val="E1BE8F"/>
    <a:srgbClr val="AFDC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74594A-1B15-4DAE-B42B-3C9C8240AAA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2AC59B7-06D6-4FF3-8FA7-43116D9AE503}">
      <dgm:prSet phldrT="[Szöveg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dirty="0" smtClean="0"/>
            <a:t>MESE</a:t>
          </a:r>
          <a:endParaRPr lang="hu-HU" dirty="0"/>
        </a:p>
      </dgm:t>
    </dgm:pt>
    <dgm:pt modelId="{21B816BB-E592-442F-A32B-41F92ADB7EA2}" type="parTrans" cxnId="{79F9492D-F5CA-4C5B-A6A1-544506BD8089}">
      <dgm:prSet/>
      <dgm:spPr/>
      <dgm:t>
        <a:bodyPr/>
        <a:lstStyle/>
        <a:p>
          <a:endParaRPr lang="hu-HU"/>
        </a:p>
      </dgm:t>
    </dgm:pt>
    <dgm:pt modelId="{814D8221-9D50-4FA5-8E64-8C70CF3978A8}" type="sibTrans" cxnId="{79F9492D-F5CA-4C5B-A6A1-544506BD8089}">
      <dgm:prSet/>
      <dgm:spPr/>
      <dgm:t>
        <a:bodyPr/>
        <a:lstStyle/>
        <a:p>
          <a:endParaRPr lang="hu-HU"/>
        </a:p>
      </dgm:t>
    </dgm:pt>
    <dgm:pt modelId="{B155C3EF-549C-472C-B502-FE3D34AB40F3}">
      <dgm:prSet phldrT="[Szöveg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dirty="0" smtClean="0"/>
            <a:t>Szereplők</a:t>
          </a:r>
          <a:endParaRPr lang="hu-HU" dirty="0"/>
        </a:p>
      </dgm:t>
    </dgm:pt>
    <dgm:pt modelId="{232A1943-1B2A-4782-90B4-A1149C597A2B}" type="parTrans" cxnId="{6F48D107-0906-4EAB-A59D-AF626ECC3A1D}">
      <dgm:prSet/>
      <dgm:spPr/>
      <dgm:t>
        <a:bodyPr/>
        <a:lstStyle/>
        <a:p>
          <a:endParaRPr lang="hu-HU"/>
        </a:p>
      </dgm:t>
    </dgm:pt>
    <dgm:pt modelId="{7C2EDD0D-C068-4293-9B07-48BC2F89F3B4}" type="sibTrans" cxnId="{6F48D107-0906-4EAB-A59D-AF626ECC3A1D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hu-HU"/>
        </a:p>
      </dgm:t>
    </dgm:pt>
    <dgm:pt modelId="{AED940E8-187E-4480-A3A2-AF7E864FB511}">
      <dgm:prSet phldrT="[Szöveg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dirty="0" smtClean="0"/>
            <a:t>Eszközök</a:t>
          </a:r>
          <a:endParaRPr lang="hu-HU" dirty="0"/>
        </a:p>
      </dgm:t>
    </dgm:pt>
    <dgm:pt modelId="{873BF735-767B-49EF-AB0C-E1EDC73118D8}" type="parTrans" cxnId="{630B306D-943A-43E1-AB8B-5EF893C780F8}">
      <dgm:prSet/>
      <dgm:spPr/>
      <dgm:t>
        <a:bodyPr/>
        <a:lstStyle/>
        <a:p>
          <a:endParaRPr lang="hu-HU"/>
        </a:p>
      </dgm:t>
    </dgm:pt>
    <dgm:pt modelId="{D733B96B-5A0B-4ECC-90DC-7C54BE1545C1}" type="sibTrans" cxnId="{630B306D-943A-43E1-AB8B-5EF893C780F8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hu-HU"/>
        </a:p>
      </dgm:t>
    </dgm:pt>
    <dgm:pt modelId="{2B8649F0-9B14-40AD-827F-A470FBC0F31B}">
      <dgm:prSet phldrT="[Szöveg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dirty="0" smtClean="0"/>
            <a:t>3-as szám</a:t>
          </a:r>
          <a:endParaRPr lang="hu-HU" dirty="0"/>
        </a:p>
      </dgm:t>
    </dgm:pt>
    <dgm:pt modelId="{1D70ABF9-B43B-44D8-9425-D6E8CBC92E83}" type="parTrans" cxnId="{356B2DB6-D363-48C9-9F1C-BE07C0CAF652}">
      <dgm:prSet/>
      <dgm:spPr/>
      <dgm:t>
        <a:bodyPr/>
        <a:lstStyle/>
        <a:p>
          <a:endParaRPr lang="hu-HU"/>
        </a:p>
      </dgm:t>
    </dgm:pt>
    <dgm:pt modelId="{70807A21-57BE-4B52-9DDE-CCB7E2B3BBC2}" type="sibTrans" cxnId="{356B2DB6-D363-48C9-9F1C-BE07C0CAF652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hu-HU"/>
        </a:p>
      </dgm:t>
    </dgm:pt>
    <dgm:pt modelId="{8D3EC452-A4D4-40E8-ADC1-4564A180770F}">
      <dgm:prSet phldrT="[Szöveg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sz="1600" dirty="0" smtClean="0"/>
            <a:t>Átalakulás</a:t>
          </a:r>
          <a:endParaRPr lang="hu-HU" sz="1600" dirty="0"/>
        </a:p>
      </dgm:t>
    </dgm:pt>
    <dgm:pt modelId="{670CC63F-3940-43B8-B6E4-FA98DF1B5BFD}" type="parTrans" cxnId="{34FE1144-D336-4B31-A5E3-9161C8779888}">
      <dgm:prSet/>
      <dgm:spPr/>
      <dgm:t>
        <a:bodyPr/>
        <a:lstStyle/>
        <a:p>
          <a:endParaRPr lang="hu-HU"/>
        </a:p>
      </dgm:t>
    </dgm:pt>
    <dgm:pt modelId="{F9DA4850-ECBA-49DA-BD5B-EFDA0725B3C0}" type="sibTrans" cxnId="{34FE1144-D336-4B31-A5E3-9161C8779888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hu-HU"/>
        </a:p>
      </dgm:t>
    </dgm:pt>
    <dgm:pt modelId="{39697A91-6E68-4D02-A5B3-A0AAE277B407}" type="pres">
      <dgm:prSet presAssocID="{3D74594A-1B15-4DAE-B42B-3C9C8240AAA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A1DC022-2E93-4A7F-927A-B88C8AB8150E}" type="pres">
      <dgm:prSet presAssocID="{E2AC59B7-06D6-4FF3-8FA7-43116D9AE503}" presName="centerShape" presStyleLbl="node0" presStyleIdx="0" presStyleCnt="1" custScaleX="75097" custScaleY="67808"/>
      <dgm:spPr/>
      <dgm:t>
        <a:bodyPr/>
        <a:lstStyle/>
        <a:p>
          <a:endParaRPr lang="hu-HU"/>
        </a:p>
      </dgm:t>
    </dgm:pt>
    <dgm:pt modelId="{DAEA1DEA-D866-4812-8EC2-795A3ECC8160}" type="pres">
      <dgm:prSet presAssocID="{B155C3EF-549C-472C-B502-FE3D34AB40F3}" presName="node" presStyleLbl="node1" presStyleIdx="0" presStyleCnt="4" custScaleX="126343" custScaleY="128729" custRadScaleRad="100298" custRadScaleInc="1206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1E95599-6553-4C20-9191-122AE0C83DCC}" type="pres">
      <dgm:prSet presAssocID="{B155C3EF-549C-472C-B502-FE3D34AB40F3}" presName="dummy" presStyleCnt="0"/>
      <dgm:spPr/>
    </dgm:pt>
    <dgm:pt modelId="{203B5604-1178-4654-8A4F-EDAB175218D6}" type="pres">
      <dgm:prSet presAssocID="{7C2EDD0D-C068-4293-9B07-48BC2F89F3B4}" presName="sibTrans" presStyleLbl="sibTrans2D1" presStyleIdx="0" presStyleCnt="4"/>
      <dgm:spPr/>
      <dgm:t>
        <a:bodyPr/>
        <a:lstStyle/>
        <a:p>
          <a:endParaRPr lang="hu-HU"/>
        </a:p>
      </dgm:t>
    </dgm:pt>
    <dgm:pt modelId="{E11F5DB4-9A80-45A0-9829-F0A78324906A}" type="pres">
      <dgm:prSet presAssocID="{AED940E8-187E-4480-A3A2-AF7E864FB511}" presName="node" presStyleLbl="node1" presStyleIdx="1" presStyleCnt="4" custScaleX="124247" custScaleY="12545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32E11BB-D611-4F27-AAC0-23A897A841F2}" type="pres">
      <dgm:prSet presAssocID="{AED940E8-187E-4480-A3A2-AF7E864FB511}" presName="dummy" presStyleCnt="0"/>
      <dgm:spPr/>
    </dgm:pt>
    <dgm:pt modelId="{AB704A73-FB8A-4C78-91B5-894E4543369F}" type="pres">
      <dgm:prSet presAssocID="{D733B96B-5A0B-4ECC-90DC-7C54BE1545C1}" presName="sibTrans" presStyleLbl="sibTrans2D1" presStyleIdx="1" presStyleCnt="4"/>
      <dgm:spPr/>
      <dgm:t>
        <a:bodyPr/>
        <a:lstStyle/>
        <a:p>
          <a:endParaRPr lang="hu-HU"/>
        </a:p>
      </dgm:t>
    </dgm:pt>
    <dgm:pt modelId="{EA7BD47F-FF56-4A52-B35B-AD98975E47C6}" type="pres">
      <dgm:prSet presAssocID="{2B8649F0-9B14-40AD-827F-A470FBC0F31B}" presName="node" presStyleLbl="node1" presStyleIdx="2" presStyleCnt="4" custScaleX="108392" custScaleY="111317" custRadScaleRad="86736" custRadScaleInc="-170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2515838-0DB6-4DF3-B389-CA40A7A5E79D}" type="pres">
      <dgm:prSet presAssocID="{2B8649F0-9B14-40AD-827F-A470FBC0F31B}" presName="dummy" presStyleCnt="0"/>
      <dgm:spPr/>
    </dgm:pt>
    <dgm:pt modelId="{5441A15E-C3D4-42AB-926F-54AADB444FF6}" type="pres">
      <dgm:prSet presAssocID="{70807A21-57BE-4B52-9DDE-CCB7E2B3BBC2}" presName="sibTrans" presStyleLbl="sibTrans2D1" presStyleIdx="2" presStyleCnt="4"/>
      <dgm:spPr/>
      <dgm:t>
        <a:bodyPr/>
        <a:lstStyle/>
        <a:p>
          <a:endParaRPr lang="hu-HU"/>
        </a:p>
      </dgm:t>
    </dgm:pt>
    <dgm:pt modelId="{DAA47D4F-400D-480E-932D-EF8FF1F57E45}" type="pres">
      <dgm:prSet presAssocID="{8D3EC452-A4D4-40E8-ADC1-4564A180770F}" presName="node" presStyleLbl="node1" presStyleIdx="3" presStyleCnt="4" custScaleX="126797" custScaleY="12679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A5A4EC-047B-44CA-8FBC-18D75A2B5314}" type="pres">
      <dgm:prSet presAssocID="{8D3EC452-A4D4-40E8-ADC1-4564A180770F}" presName="dummy" presStyleCnt="0"/>
      <dgm:spPr/>
    </dgm:pt>
    <dgm:pt modelId="{15B5E5C5-296A-41B0-9356-3515C41AAE02}" type="pres">
      <dgm:prSet presAssocID="{F9DA4850-ECBA-49DA-BD5B-EFDA0725B3C0}" presName="sibTrans" presStyleLbl="sibTrans2D1" presStyleIdx="3" presStyleCnt="4"/>
      <dgm:spPr/>
      <dgm:t>
        <a:bodyPr/>
        <a:lstStyle/>
        <a:p>
          <a:endParaRPr lang="hu-HU"/>
        </a:p>
      </dgm:t>
    </dgm:pt>
  </dgm:ptLst>
  <dgm:cxnLst>
    <dgm:cxn modelId="{89225BE6-D57D-4CC5-9758-7018354C1903}" type="presOf" srcId="{7C2EDD0D-C068-4293-9B07-48BC2F89F3B4}" destId="{203B5604-1178-4654-8A4F-EDAB175218D6}" srcOrd="0" destOrd="0" presId="urn:microsoft.com/office/officeart/2005/8/layout/radial6"/>
    <dgm:cxn modelId="{0615B8F8-52EE-495B-A6D1-2196414B1163}" type="presOf" srcId="{B155C3EF-549C-472C-B502-FE3D34AB40F3}" destId="{DAEA1DEA-D866-4812-8EC2-795A3ECC8160}" srcOrd="0" destOrd="0" presId="urn:microsoft.com/office/officeart/2005/8/layout/radial6"/>
    <dgm:cxn modelId="{6F48D107-0906-4EAB-A59D-AF626ECC3A1D}" srcId="{E2AC59B7-06D6-4FF3-8FA7-43116D9AE503}" destId="{B155C3EF-549C-472C-B502-FE3D34AB40F3}" srcOrd="0" destOrd="0" parTransId="{232A1943-1B2A-4782-90B4-A1149C597A2B}" sibTransId="{7C2EDD0D-C068-4293-9B07-48BC2F89F3B4}"/>
    <dgm:cxn modelId="{C3BAD2D4-C708-4DEB-9B6A-EBB5D676B1E9}" type="presOf" srcId="{8D3EC452-A4D4-40E8-ADC1-4564A180770F}" destId="{DAA47D4F-400D-480E-932D-EF8FF1F57E45}" srcOrd="0" destOrd="0" presId="urn:microsoft.com/office/officeart/2005/8/layout/radial6"/>
    <dgm:cxn modelId="{F96EC7A1-3017-41CD-824C-510DCEFAF39E}" type="presOf" srcId="{70807A21-57BE-4B52-9DDE-CCB7E2B3BBC2}" destId="{5441A15E-C3D4-42AB-926F-54AADB444FF6}" srcOrd="0" destOrd="0" presId="urn:microsoft.com/office/officeart/2005/8/layout/radial6"/>
    <dgm:cxn modelId="{E1BEBF5A-4AF7-4EB0-AC14-B4DA8C26F656}" type="presOf" srcId="{AED940E8-187E-4480-A3A2-AF7E864FB511}" destId="{E11F5DB4-9A80-45A0-9829-F0A78324906A}" srcOrd="0" destOrd="0" presId="urn:microsoft.com/office/officeart/2005/8/layout/radial6"/>
    <dgm:cxn modelId="{8614CF7A-C0EC-4F23-9AC2-4FB2D5CFF1D0}" type="presOf" srcId="{E2AC59B7-06D6-4FF3-8FA7-43116D9AE503}" destId="{BA1DC022-2E93-4A7F-927A-B88C8AB8150E}" srcOrd="0" destOrd="0" presId="urn:microsoft.com/office/officeart/2005/8/layout/radial6"/>
    <dgm:cxn modelId="{36C25758-54F5-47E0-9705-720F4C00793B}" type="presOf" srcId="{3D74594A-1B15-4DAE-B42B-3C9C8240AAA9}" destId="{39697A91-6E68-4D02-A5B3-A0AAE277B407}" srcOrd="0" destOrd="0" presId="urn:microsoft.com/office/officeart/2005/8/layout/radial6"/>
    <dgm:cxn modelId="{630B306D-943A-43E1-AB8B-5EF893C780F8}" srcId="{E2AC59B7-06D6-4FF3-8FA7-43116D9AE503}" destId="{AED940E8-187E-4480-A3A2-AF7E864FB511}" srcOrd="1" destOrd="0" parTransId="{873BF735-767B-49EF-AB0C-E1EDC73118D8}" sibTransId="{D733B96B-5A0B-4ECC-90DC-7C54BE1545C1}"/>
    <dgm:cxn modelId="{34FE1144-D336-4B31-A5E3-9161C8779888}" srcId="{E2AC59B7-06D6-4FF3-8FA7-43116D9AE503}" destId="{8D3EC452-A4D4-40E8-ADC1-4564A180770F}" srcOrd="3" destOrd="0" parTransId="{670CC63F-3940-43B8-B6E4-FA98DF1B5BFD}" sibTransId="{F9DA4850-ECBA-49DA-BD5B-EFDA0725B3C0}"/>
    <dgm:cxn modelId="{7991C5D6-57BE-46A4-80D7-3F68E134EB02}" type="presOf" srcId="{F9DA4850-ECBA-49DA-BD5B-EFDA0725B3C0}" destId="{15B5E5C5-296A-41B0-9356-3515C41AAE02}" srcOrd="0" destOrd="0" presId="urn:microsoft.com/office/officeart/2005/8/layout/radial6"/>
    <dgm:cxn modelId="{6CE71A90-36F5-4E7A-B959-68082C498404}" type="presOf" srcId="{2B8649F0-9B14-40AD-827F-A470FBC0F31B}" destId="{EA7BD47F-FF56-4A52-B35B-AD98975E47C6}" srcOrd="0" destOrd="0" presId="urn:microsoft.com/office/officeart/2005/8/layout/radial6"/>
    <dgm:cxn modelId="{4E81E87F-A4E9-4BB6-A923-3C896E74F0F6}" type="presOf" srcId="{D733B96B-5A0B-4ECC-90DC-7C54BE1545C1}" destId="{AB704A73-FB8A-4C78-91B5-894E4543369F}" srcOrd="0" destOrd="0" presId="urn:microsoft.com/office/officeart/2005/8/layout/radial6"/>
    <dgm:cxn modelId="{356B2DB6-D363-48C9-9F1C-BE07C0CAF652}" srcId="{E2AC59B7-06D6-4FF3-8FA7-43116D9AE503}" destId="{2B8649F0-9B14-40AD-827F-A470FBC0F31B}" srcOrd="2" destOrd="0" parTransId="{1D70ABF9-B43B-44D8-9425-D6E8CBC92E83}" sibTransId="{70807A21-57BE-4B52-9DDE-CCB7E2B3BBC2}"/>
    <dgm:cxn modelId="{79F9492D-F5CA-4C5B-A6A1-544506BD8089}" srcId="{3D74594A-1B15-4DAE-B42B-3C9C8240AAA9}" destId="{E2AC59B7-06D6-4FF3-8FA7-43116D9AE503}" srcOrd="0" destOrd="0" parTransId="{21B816BB-E592-442F-A32B-41F92ADB7EA2}" sibTransId="{814D8221-9D50-4FA5-8E64-8C70CF3978A8}"/>
    <dgm:cxn modelId="{CB959FD9-69B5-4856-8933-ED05785186A5}" type="presParOf" srcId="{39697A91-6E68-4D02-A5B3-A0AAE277B407}" destId="{BA1DC022-2E93-4A7F-927A-B88C8AB8150E}" srcOrd="0" destOrd="0" presId="urn:microsoft.com/office/officeart/2005/8/layout/radial6"/>
    <dgm:cxn modelId="{EBB36ACB-F3F0-42DE-82C8-C4D52F8BCC0D}" type="presParOf" srcId="{39697A91-6E68-4D02-A5B3-A0AAE277B407}" destId="{DAEA1DEA-D866-4812-8EC2-795A3ECC8160}" srcOrd="1" destOrd="0" presId="urn:microsoft.com/office/officeart/2005/8/layout/radial6"/>
    <dgm:cxn modelId="{4DE5B9A7-A341-4955-B8AA-3BF25A3BA284}" type="presParOf" srcId="{39697A91-6E68-4D02-A5B3-A0AAE277B407}" destId="{A1E95599-6553-4C20-9191-122AE0C83DCC}" srcOrd="2" destOrd="0" presId="urn:microsoft.com/office/officeart/2005/8/layout/radial6"/>
    <dgm:cxn modelId="{3F8B53A7-1ADD-41CE-927F-66143C171A7B}" type="presParOf" srcId="{39697A91-6E68-4D02-A5B3-A0AAE277B407}" destId="{203B5604-1178-4654-8A4F-EDAB175218D6}" srcOrd="3" destOrd="0" presId="urn:microsoft.com/office/officeart/2005/8/layout/radial6"/>
    <dgm:cxn modelId="{E9C1E852-E35A-483B-AECB-822CB389B743}" type="presParOf" srcId="{39697A91-6E68-4D02-A5B3-A0AAE277B407}" destId="{E11F5DB4-9A80-45A0-9829-F0A78324906A}" srcOrd="4" destOrd="0" presId="urn:microsoft.com/office/officeart/2005/8/layout/radial6"/>
    <dgm:cxn modelId="{886935D2-1F78-473D-9677-D33D11E5FA5F}" type="presParOf" srcId="{39697A91-6E68-4D02-A5B3-A0AAE277B407}" destId="{332E11BB-D611-4F27-AAC0-23A897A841F2}" srcOrd="5" destOrd="0" presId="urn:microsoft.com/office/officeart/2005/8/layout/radial6"/>
    <dgm:cxn modelId="{2DA73987-39BC-4EB6-87D7-47CE89782E0C}" type="presParOf" srcId="{39697A91-6E68-4D02-A5B3-A0AAE277B407}" destId="{AB704A73-FB8A-4C78-91B5-894E4543369F}" srcOrd="6" destOrd="0" presId="urn:microsoft.com/office/officeart/2005/8/layout/radial6"/>
    <dgm:cxn modelId="{9A1E15AB-F7BF-449D-9A8F-C1B35547765D}" type="presParOf" srcId="{39697A91-6E68-4D02-A5B3-A0AAE277B407}" destId="{EA7BD47F-FF56-4A52-B35B-AD98975E47C6}" srcOrd="7" destOrd="0" presId="urn:microsoft.com/office/officeart/2005/8/layout/radial6"/>
    <dgm:cxn modelId="{67CBE5D2-1EE9-4494-B446-D6090F9D2B2C}" type="presParOf" srcId="{39697A91-6E68-4D02-A5B3-A0AAE277B407}" destId="{82515838-0DB6-4DF3-B389-CA40A7A5E79D}" srcOrd="8" destOrd="0" presId="urn:microsoft.com/office/officeart/2005/8/layout/radial6"/>
    <dgm:cxn modelId="{4BDCEA7E-F915-4839-A09B-60EAE2BF18C6}" type="presParOf" srcId="{39697A91-6E68-4D02-A5B3-A0AAE277B407}" destId="{5441A15E-C3D4-42AB-926F-54AADB444FF6}" srcOrd="9" destOrd="0" presId="urn:microsoft.com/office/officeart/2005/8/layout/radial6"/>
    <dgm:cxn modelId="{A993D128-F618-4091-ABB4-DEFAEDB01344}" type="presParOf" srcId="{39697A91-6E68-4D02-A5B3-A0AAE277B407}" destId="{DAA47D4F-400D-480E-932D-EF8FF1F57E45}" srcOrd="10" destOrd="0" presId="urn:microsoft.com/office/officeart/2005/8/layout/radial6"/>
    <dgm:cxn modelId="{A3A3C36A-DF0A-49C6-82D4-3789BD3A183C}" type="presParOf" srcId="{39697A91-6E68-4D02-A5B3-A0AAE277B407}" destId="{E3A5A4EC-047B-44CA-8FBC-18D75A2B5314}" srcOrd="11" destOrd="0" presId="urn:microsoft.com/office/officeart/2005/8/layout/radial6"/>
    <dgm:cxn modelId="{3866AFBB-79B2-446B-A649-6875BAEABA3C}" type="presParOf" srcId="{39697A91-6E68-4D02-A5B3-A0AAE277B407}" destId="{15B5E5C5-296A-41B0-9356-3515C41AAE0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186EDB-C471-4934-9063-EB4F4C7DED3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11DFC26-6989-4C13-957F-07BD5D25A0B2}">
      <dgm:prSet phldrT="[Szöveg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dirty="0" smtClean="0"/>
            <a:t>Létfilozófia</a:t>
          </a:r>
          <a:endParaRPr lang="hu-HU" dirty="0"/>
        </a:p>
      </dgm:t>
    </dgm:pt>
    <dgm:pt modelId="{2DE38EC7-93DA-4400-A819-A6BF6093FAB6}" type="parTrans" cxnId="{B2397251-9509-4406-8E9D-CF195BDB8F28}">
      <dgm:prSet/>
      <dgm:spPr/>
      <dgm:t>
        <a:bodyPr/>
        <a:lstStyle/>
        <a:p>
          <a:endParaRPr lang="hu-HU"/>
        </a:p>
      </dgm:t>
    </dgm:pt>
    <dgm:pt modelId="{4FAB85CD-49C1-405E-8E03-158B3E9ED981}" type="sibTrans" cxnId="{B2397251-9509-4406-8E9D-CF195BDB8F28}">
      <dgm:prSet/>
      <dgm:spPr/>
      <dgm:t>
        <a:bodyPr/>
        <a:lstStyle/>
        <a:p>
          <a:endParaRPr lang="hu-HU"/>
        </a:p>
      </dgm:t>
    </dgm:pt>
    <dgm:pt modelId="{24174544-888A-4C22-9A04-D176097267F8}">
      <dgm:prSet phldrT="[Szöveg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dirty="0" smtClean="0"/>
            <a:t>Emberi boldogság</a:t>
          </a:r>
          <a:endParaRPr lang="hu-HU" dirty="0"/>
        </a:p>
      </dgm:t>
    </dgm:pt>
    <dgm:pt modelId="{0D07F883-85D7-4942-8744-3876F4711287}" type="parTrans" cxnId="{AE87782D-9F91-41AF-B6CB-F5D3E891006E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hu-HU"/>
        </a:p>
      </dgm:t>
    </dgm:pt>
    <dgm:pt modelId="{945147A4-B884-46FF-BC1D-F0960F4881B2}" type="sibTrans" cxnId="{AE87782D-9F91-41AF-B6CB-F5D3E891006E}">
      <dgm:prSet/>
      <dgm:spPr/>
      <dgm:t>
        <a:bodyPr/>
        <a:lstStyle/>
        <a:p>
          <a:endParaRPr lang="hu-HU"/>
        </a:p>
      </dgm:t>
    </dgm:pt>
    <dgm:pt modelId="{9C56052A-7535-42C8-ACE6-72664CD3EC2B}">
      <dgm:prSet phldrT="[Szöveg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dirty="0" smtClean="0"/>
            <a:t>Szerelem,</a:t>
          </a:r>
          <a:br>
            <a:rPr lang="hu-HU" dirty="0" smtClean="0"/>
          </a:br>
          <a:r>
            <a:rPr lang="hu-HU" dirty="0" smtClean="0"/>
            <a:t>hűség</a:t>
          </a:r>
          <a:endParaRPr lang="hu-HU" dirty="0"/>
        </a:p>
      </dgm:t>
    </dgm:pt>
    <dgm:pt modelId="{C9762BE9-65BF-41CD-9DE2-0A7672015E38}" type="parTrans" cxnId="{DDE0012C-6ADF-4E88-9CFB-AEB1BA16F2DE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hu-HU"/>
        </a:p>
      </dgm:t>
    </dgm:pt>
    <dgm:pt modelId="{9D9516C1-120F-4ADB-93E9-12CB88C48284}" type="sibTrans" cxnId="{DDE0012C-6ADF-4E88-9CFB-AEB1BA16F2DE}">
      <dgm:prSet/>
      <dgm:spPr/>
      <dgm:t>
        <a:bodyPr/>
        <a:lstStyle/>
        <a:p>
          <a:endParaRPr lang="hu-HU"/>
        </a:p>
      </dgm:t>
    </dgm:pt>
    <dgm:pt modelId="{BD1CE705-5C20-4E48-84B6-2F41AE580AC2}">
      <dgm:prSet phldrT="[Szöveg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smtClean="0"/>
            <a:t>Bölcsesség</a:t>
          </a:r>
          <a:endParaRPr lang="hu-HU" dirty="0"/>
        </a:p>
      </dgm:t>
    </dgm:pt>
    <dgm:pt modelId="{03433EC2-7FF9-4355-948E-08C1D72F1663}" type="parTrans" cxnId="{0D58BB3D-1AC5-4BC7-AFFC-0E2D32B8A12C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hu-HU"/>
        </a:p>
      </dgm:t>
    </dgm:pt>
    <dgm:pt modelId="{69DCA12B-B7DB-456F-8E35-F9853D90E170}" type="sibTrans" cxnId="{0D58BB3D-1AC5-4BC7-AFFC-0E2D32B8A12C}">
      <dgm:prSet/>
      <dgm:spPr/>
      <dgm:t>
        <a:bodyPr/>
        <a:lstStyle/>
        <a:p>
          <a:endParaRPr lang="hu-HU"/>
        </a:p>
      </dgm:t>
    </dgm:pt>
    <dgm:pt modelId="{EE30C85B-38BE-417D-AB67-271722C8CB9E}" type="pres">
      <dgm:prSet presAssocID="{AB186EDB-C471-4934-9063-EB4F4C7DED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7D958ABD-05F3-47F4-99D4-AE4391EF5F03}" type="pres">
      <dgm:prSet presAssocID="{D11DFC26-6989-4C13-957F-07BD5D25A0B2}" presName="hierRoot1" presStyleCnt="0">
        <dgm:presLayoutVars>
          <dgm:hierBranch val="init"/>
        </dgm:presLayoutVars>
      </dgm:prSet>
      <dgm:spPr/>
    </dgm:pt>
    <dgm:pt modelId="{F2048AD0-000D-420F-BA5F-CF51D84AED8F}" type="pres">
      <dgm:prSet presAssocID="{D11DFC26-6989-4C13-957F-07BD5D25A0B2}" presName="rootComposite1" presStyleCnt="0"/>
      <dgm:spPr/>
    </dgm:pt>
    <dgm:pt modelId="{5B60BC42-B08A-4DD7-9C18-80121AE46ABC}" type="pres">
      <dgm:prSet presAssocID="{D11DFC26-6989-4C13-957F-07BD5D25A0B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EDA2292-580B-485C-B1EA-968014FAAB08}" type="pres">
      <dgm:prSet presAssocID="{D11DFC26-6989-4C13-957F-07BD5D25A0B2}" presName="rootConnector1" presStyleLbl="node1" presStyleIdx="0" presStyleCnt="0"/>
      <dgm:spPr/>
      <dgm:t>
        <a:bodyPr/>
        <a:lstStyle/>
        <a:p>
          <a:endParaRPr lang="hu-HU"/>
        </a:p>
      </dgm:t>
    </dgm:pt>
    <dgm:pt modelId="{494101C9-A629-4FB5-9778-7705563C3C5D}" type="pres">
      <dgm:prSet presAssocID="{D11DFC26-6989-4C13-957F-07BD5D25A0B2}" presName="hierChild2" presStyleCnt="0"/>
      <dgm:spPr/>
    </dgm:pt>
    <dgm:pt modelId="{F0810686-915B-4214-877C-485472784650}" type="pres">
      <dgm:prSet presAssocID="{0D07F883-85D7-4942-8744-3876F4711287}" presName="Name37" presStyleLbl="parChTrans1D2" presStyleIdx="0" presStyleCnt="3"/>
      <dgm:spPr/>
      <dgm:t>
        <a:bodyPr/>
        <a:lstStyle/>
        <a:p>
          <a:endParaRPr lang="hu-HU"/>
        </a:p>
      </dgm:t>
    </dgm:pt>
    <dgm:pt modelId="{8E77C31C-45F9-4E79-8C58-F775F5C6A51A}" type="pres">
      <dgm:prSet presAssocID="{24174544-888A-4C22-9A04-D176097267F8}" presName="hierRoot2" presStyleCnt="0">
        <dgm:presLayoutVars>
          <dgm:hierBranch val="init"/>
        </dgm:presLayoutVars>
      </dgm:prSet>
      <dgm:spPr/>
    </dgm:pt>
    <dgm:pt modelId="{21AD3B3D-0C4B-4AED-8216-BB74CE39F820}" type="pres">
      <dgm:prSet presAssocID="{24174544-888A-4C22-9A04-D176097267F8}" presName="rootComposite" presStyleCnt="0"/>
      <dgm:spPr/>
    </dgm:pt>
    <dgm:pt modelId="{C759B58F-77D8-48DD-9267-6B7C08BDF179}" type="pres">
      <dgm:prSet presAssocID="{24174544-888A-4C22-9A04-D176097267F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F9FB0C7-AB4C-4CB6-89DD-858661DA90DA}" type="pres">
      <dgm:prSet presAssocID="{24174544-888A-4C22-9A04-D176097267F8}" presName="rootConnector" presStyleLbl="node2" presStyleIdx="0" presStyleCnt="3"/>
      <dgm:spPr/>
      <dgm:t>
        <a:bodyPr/>
        <a:lstStyle/>
        <a:p>
          <a:endParaRPr lang="hu-HU"/>
        </a:p>
      </dgm:t>
    </dgm:pt>
    <dgm:pt modelId="{4BF623F6-88C1-4336-B282-C43DD2E0213B}" type="pres">
      <dgm:prSet presAssocID="{24174544-888A-4C22-9A04-D176097267F8}" presName="hierChild4" presStyleCnt="0"/>
      <dgm:spPr/>
    </dgm:pt>
    <dgm:pt modelId="{730C3019-8771-4CBA-A0F5-6F16EC219C5F}" type="pres">
      <dgm:prSet presAssocID="{24174544-888A-4C22-9A04-D176097267F8}" presName="hierChild5" presStyleCnt="0"/>
      <dgm:spPr/>
    </dgm:pt>
    <dgm:pt modelId="{4A8DAD6A-9EEE-45A4-98B3-C093F96F9A27}" type="pres">
      <dgm:prSet presAssocID="{C9762BE9-65BF-41CD-9DE2-0A7672015E38}" presName="Name37" presStyleLbl="parChTrans1D2" presStyleIdx="1" presStyleCnt="3"/>
      <dgm:spPr/>
      <dgm:t>
        <a:bodyPr/>
        <a:lstStyle/>
        <a:p>
          <a:endParaRPr lang="hu-HU"/>
        </a:p>
      </dgm:t>
    </dgm:pt>
    <dgm:pt modelId="{40D5A5AA-01D2-4256-9792-71DEDDCBDC8F}" type="pres">
      <dgm:prSet presAssocID="{9C56052A-7535-42C8-ACE6-72664CD3EC2B}" presName="hierRoot2" presStyleCnt="0">
        <dgm:presLayoutVars>
          <dgm:hierBranch val="init"/>
        </dgm:presLayoutVars>
      </dgm:prSet>
      <dgm:spPr/>
    </dgm:pt>
    <dgm:pt modelId="{DDEF13C2-6B50-41AB-B66C-20418D93F47E}" type="pres">
      <dgm:prSet presAssocID="{9C56052A-7535-42C8-ACE6-72664CD3EC2B}" presName="rootComposite" presStyleCnt="0"/>
      <dgm:spPr/>
    </dgm:pt>
    <dgm:pt modelId="{E98060D2-5FB0-48BA-A198-62B937D3C11C}" type="pres">
      <dgm:prSet presAssocID="{9C56052A-7535-42C8-ACE6-72664CD3EC2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7FC1019-EC64-476D-B858-257114089846}" type="pres">
      <dgm:prSet presAssocID="{9C56052A-7535-42C8-ACE6-72664CD3EC2B}" presName="rootConnector" presStyleLbl="node2" presStyleIdx="1" presStyleCnt="3"/>
      <dgm:spPr/>
      <dgm:t>
        <a:bodyPr/>
        <a:lstStyle/>
        <a:p>
          <a:endParaRPr lang="hu-HU"/>
        </a:p>
      </dgm:t>
    </dgm:pt>
    <dgm:pt modelId="{A849E5BA-86DE-43DF-906E-B2BC23B5B097}" type="pres">
      <dgm:prSet presAssocID="{9C56052A-7535-42C8-ACE6-72664CD3EC2B}" presName="hierChild4" presStyleCnt="0"/>
      <dgm:spPr/>
    </dgm:pt>
    <dgm:pt modelId="{988C9EA9-EDEF-4798-9472-7C1E33C3FE81}" type="pres">
      <dgm:prSet presAssocID="{9C56052A-7535-42C8-ACE6-72664CD3EC2B}" presName="hierChild5" presStyleCnt="0"/>
      <dgm:spPr/>
    </dgm:pt>
    <dgm:pt modelId="{70623DAE-E1DB-4372-99CF-1711D446A4BA}" type="pres">
      <dgm:prSet presAssocID="{03433EC2-7FF9-4355-948E-08C1D72F1663}" presName="Name37" presStyleLbl="parChTrans1D2" presStyleIdx="2" presStyleCnt="3"/>
      <dgm:spPr/>
      <dgm:t>
        <a:bodyPr/>
        <a:lstStyle/>
        <a:p>
          <a:endParaRPr lang="hu-HU"/>
        </a:p>
      </dgm:t>
    </dgm:pt>
    <dgm:pt modelId="{AF5264F4-AE73-4C5D-B1CD-29E21D60A562}" type="pres">
      <dgm:prSet presAssocID="{BD1CE705-5C20-4E48-84B6-2F41AE580AC2}" presName="hierRoot2" presStyleCnt="0">
        <dgm:presLayoutVars>
          <dgm:hierBranch val="init"/>
        </dgm:presLayoutVars>
      </dgm:prSet>
      <dgm:spPr/>
    </dgm:pt>
    <dgm:pt modelId="{D11AA33B-E6FE-4E58-9608-5A943D9C65BA}" type="pres">
      <dgm:prSet presAssocID="{BD1CE705-5C20-4E48-84B6-2F41AE580AC2}" presName="rootComposite" presStyleCnt="0"/>
      <dgm:spPr/>
    </dgm:pt>
    <dgm:pt modelId="{AC6934D1-DC5F-4E9E-8E69-F39239A09C4B}" type="pres">
      <dgm:prSet presAssocID="{BD1CE705-5C20-4E48-84B6-2F41AE580AC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3DA7EEE-3B7F-42BB-A4AA-FFE77EDB281A}" type="pres">
      <dgm:prSet presAssocID="{BD1CE705-5C20-4E48-84B6-2F41AE580AC2}" presName="rootConnector" presStyleLbl="node2" presStyleIdx="2" presStyleCnt="3"/>
      <dgm:spPr/>
      <dgm:t>
        <a:bodyPr/>
        <a:lstStyle/>
        <a:p>
          <a:endParaRPr lang="hu-HU"/>
        </a:p>
      </dgm:t>
    </dgm:pt>
    <dgm:pt modelId="{A0C1C593-58EE-47E5-B9F4-9D5BC3510738}" type="pres">
      <dgm:prSet presAssocID="{BD1CE705-5C20-4E48-84B6-2F41AE580AC2}" presName="hierChild4" presStyleCnt="0"/>
      <dgm:spPr/>
    </dgm:pt>
    <dgm:pt modelId="{B7502AB3-866F-4DB9-9F7F-FC5F3A9F60CF}" type="pres">
      <dgm:prSet presAssocID="{BD1CE705-5C20-4E48-84B6-2F41AE580AC2}" presName="hierChild5" presStyleCnt="0"/>
      <dgm:spPr/>
    </dgm:pt>
    <dgm:pt modelId="{40927F55-D2CA-40F4-BB28-FD7CD694BE02}" type="pres">
      <dgm:prSet presAssocID="{D11DFC26-6989-4C13-957F-07BD5D25A0B2}" presName="hierChild3" presStyleCnt="0"/>
      <dgm:spPr/>
    </dgm:pt>
  </dgm:ptLst>
  <dgm:cxnLst>
    <dgm:cxn modelId="{689B1372-3FD3-48B5-A300-04E2DCA2299D}" type="presOf" srcId="{0D07F883-85D7-4942-8744-3876F4711287}" destId="{F0810686-915B-4214-877C-485472784650}" srcOrd="0" destOrd="0" presId="urn:microsoft.com/office/officeart/2005/8/layout/orgChart1"/>
    <dgm:cxn modelId="{6CC9FA20-B785-49E2-9B85-91832493C812}" type="presOf" srcId="{AB186EDB-C471-4934-9063-EB4F4C7DED31}" destId="{EE30C85B-38BE-417D-AB67-271722C8CB9E}" srcOrd="0" destOrd="0" presId="urn:microsoft.com/office/officeart/2005/8/layout/orgChart1"/>
    <dgm:cxn modelId="{B2397251-9509-4406-8E9D-CF195BDB8F28}" srcId="{AB186EDB-C471-4934-9063-EB4F4C7DED31}" destId="{D11DFC26-6989-4C13-957F-07BD5D25A0B2}" srcOrd="0" destOrd="0" parTransId="{2DE38EC7-93DA-4400-A819-A6BF6093FAB6}" sibTransId="{4FAB85CD-49C1-405E-8E03-158B3E9ED981}"/>
    <dgm:cxn modelId="{25877743-3C67-4A19-AE15-037681DD4E5D}" type="presOf" srcId="{24174544-888A-4C22-9A04-D176097267F8}" destId="{C759B58F-77D8-48DD-9267-6B7C08BDF179}" srcOrd="0" destOrd="0" presId="urn:microsoft.com/office/officeart/2005/8/layout/orgChart1"/>
    <dgm:cxn modelId="{0BF2543B-1AB3-40D5-B335-92F4A5D80293}" type="presOf" srcId="{03433EC2-7FF9-4355-948E-08C1D72F1663}" destId="{70623DAE-E1DB-4372-99CF-1711D446A4BA}" srcOrd="0" destOrd="0" presId="urn:microsoft.com/office/officeart/2005/8/layout/orgChart1"/>
    <dgm:cxn modelId="{081B3A37-EFCD-4C17-98B3-1F56F48311CB}" type="presOf" srcId="{D11DFC26-6989-4C13-957F-07BD5D25A0B2}" destId="{5EDA2292-580B-485C-B1EA-968014FAAB08}" srcOrd="1" destOrd="0" presId="urn:microsoft.com/office/officeart/2005/8/layout/orgChart1"/>
    <dgm:cxn modelId="{CEC73A17-C60F-4CD7-BDD5-32ED82A2772B}" type="presOf" srcId="{9C56052A-7535-42C8-ACE6-72664CD3EC2B}" destId="{E98060D2-5FB0-48BA-A198-62B937D3C11C}" srcOrd="0" destOrd="0" presId="urn:microsoft.com/office/officeart/2005/8/layout/orgChart1"/>
    <dgm:cxn modelId="{67A48457-2DDA-4905-8AAE-1E9C7EAD2D94}" type="presOf" srcId="{9C56052A-7535-42C8-ACE6-72664CD3EC2B}" destId="{97FC1019-EC64-476D-B858-257114089846}" srcOrd="1" destOrd="0" presId="urn:microsoft.com/office/officeart/2005/8/layout/orgChart1"/>
    <dgm:cxn modelId="{AE87782D-9F91-41AF-B6CB-F5D3E891006E}" srcId="{D11DFC26-6989-4C13-957F-07BD5D25A0B2}" destId="{24174544-888A-4C22-9A04-D176097267F8}" srcOrd="0" destOrd="0" parTransId="{0D07F883-85D7-4942-8744-3876F4711287}" sibTransId="{945147A4-B884-46FF-BC1D-F0960F4881B2}"/>
    <dgm:cxn modelId="{CA453970-D465-405B-B15B-C3090AFDF78A}" type="presOf" srcId="{C9762BE9-65BF-41CD-9DE2-0A7672015E38}" destId="{4A8DAD6A-9EEE-45A4-98B3-C093F96F9A27}" srcOrd="0" destOrd="0" presId="urn:microsoft.com/office/officeart/2005/8/layout/orgChart1"/>
    <dgm:cxn modelId="{0D58BB3D-1AC5-4BC7-AFFC-0E2D32B8A12C}" srcId="{D11DFC26-6989-4C13-957F-07BD5D25A0B2}" destId="{BD1CE705-5C20-4E48-84B6-2F41AE580AC2}" srcOrd="2" destOrd="0" parTransId="{03433EC2-7FF9-4355-948E-08C1D72F1663}" sibTransId="{69DCA12B-B7DB-456F-8E35-F9853D90E170}"/>
    <dgm:cxn modelId="{12C001B0-5954-4110-B72E-AD15065B0C2F}" type="presOf" srcId="{D11DFC26-6989-4C13-957F-07BD5D25A0B2}" destId="{5B60BC42-B08A-4DD7-9C18-80121AE46ABC}" srcOrd="0" destOrd="0" presId="urn:microsoft.com/office/officeart/2005/8/layout/orgChart1"/>
    <dgm:cxn modelId="{DDE0012C-6ADF-4E88-9CFB-AEB1BA16F2DE}" srcId="{D11DFC26-6989-4C13-957F-07BD5D25A0B2}" destId="{9C56052A-7535-42C8-ACE6-72664CD3EC2B}" srcOrd="1" destOrd="0" parTransId="{C9762BE9-65BF-41CD-9DE2-0A7672015E38}" sibTransId="{9D9516C1-120F-4ADB-93E9-12CB88C48284}"/>
    <dgm:cxn modelId="{BABAB049-21C7-4332-B78B-90DEE13B38B8}" type="presOf" srcId="{BD1CE705-5C20-4E48-84B6-2F41AE580AC2}" destId="{D3DA7EEE-3B7F-42BB-A4AA-FFE77EDB281A}" srcOrd="1" destOrd="0" presId="urn:microsoft.com/office/officeart/2005/8/layout/orgChart1"/>
    <dgm:cxn modelId="{2CC67E81-E783-43F3-B679-EC361A588223}" type="presOf" srcId="{24174544-888A-4C22-9A04-D176097267F8}" destId="{AF9FB0C7-AB4C-4CB6-89DD-858661DA90DA}" srcOrd="1" destOrd="0" presId="urn:microsoft.com/office/officeart/2005/8/layout/orgChart1"/>
    <dgm:cxn modelId="{9AFA1B68-E664-4A2C-9113-B0DC84ED7424}" type="presOf" srcId="{BD1CE705-5C20-4E48-84B6-2F41AE580AC2}" destId="{AC6934D1-DC5F-4E9E-8E69-F39239A09C4B}" srcOrd="0" destOrd="0" presId="urn:microsoft.com/office/officeart/2005/8/layout/orgChart1"/>
    <dgm:cxn modelId="{0BBE87B8-6E72-4A0F-B389-629850CDD3C0}" type="presParOf" srcId="{EE30C85B-38BE-417D-AB67-271722C8CB9E}" destId="{7D958ABD-05F3-47F4-99D4-AE4391EF5F03}" srcOrd="0" destOrd="0" presId="urn:microsoft.com/office/officeart/2005/8/layout/orgChart1"/>
    <dgm:cxn modelId="{624F2FE3-CB9A-44A7-87A3-C1A35FE8A311}" type="presParOf" srcId="{7D958ABD-05F3-47F4-99D4-AE4391EF5F03}" destId="{F2048AD0-000D-420F-BA5F-CF51D84AED8F}" srcOrd="0" destOrd="0" presId="urn:microsoft.com/office/officeart/2005/8/layout/orgChart1"/>
    <dgm:cxn modelId="{C54963FD-0979-46C5-BA2B-88CB4BDF7957}" type="presParOf" srcId="{F2048AD0-000D-420F-BA5F-CF51D84AED8F}" destId="{5B60BC42-B08A-4DD7-9C18-80121AE46ABC}" srcOrd="0" destOrd="0" presId="urn:microsoft.com/office/officeart/2005/8/layout/orgChart1"/>
    <dgm:cxn modelId="{3BB34AE8-46C5-458C-8468-346C1CDCED5E}" type="presParOf" srcId="{F2048AD0-000D-420F-BA5F-CF51D84AED8F}" destId="{5EDA2292-580B-485C-B1EA-968014FAAB08}" srcOrd="1" destOrd="0" presId="urn:microsoft.com/office/officeart/2005/8/layout/orgChart1"/>
    <dgm:cxn modelId="{985879C7-0C86-49F8-9C12-5D52107BACB3}" type="presParOf" srcId="{7D958ABD-05F3-47F4-99D4-AE4391EF5F03}" destId="{494101C9-A629-4FB5-9778-7705563C3C5D}" srcOrd="1" destOrd="0" presId="urn:microsoft.com/office/officeart/2005/8/layout/orgChart1"/>
    <dgm:cxn modelId="{85F83E23-B6B4-48DA-90EB-690D9EBF4AD3}" type="presParOf" srcId="{494101C9-A629-4FB5-9778-7705563C3C5D}" destId="{F0810686-915B-4214-877C-485472784650}" srcOrd="0" destOrd="0" presId="urn:microsoft.com/office/officeart/2005/8/layout/orgChart1"/>
    <dgm:cxn modelId="{1B0D0804-66CB-4EDC-A285-CEF23EE126B4}" type="presParOf" srcId="{494101C9-A629-4FB5-9778-7705563C3C5D}" destId="{8E77C31C-45F9-4E79-8C58-F775F5C6A51A}" srcOrd="1" destOrd="0" presId="urn:microsoft.com/office/officeart/2005/8/layout/orgChart1"/>
    <dgm:cxn modelId="{455B8B0C-120F-4921-9B88-282306DD0A4B}" type="presParOf" srcId="{8E77C31C-45F9-4E79-8C58-F775F5C6A51A}" destId="{21AD3B3D-0C4B-4AED-8216-BB74CE39F820}" srcOrd="0" destOrd="0" presId="urn:microsoft.com/office/officeart/2005/8/layout/orgChart1"/>
    <dgm:cxn modelId="{1B4A0774-BDA5-4DD8-87E5-815DAA0D59F2}" type="presParOf" srcId="{21AD3B3D-0C4B-4AED-8216-BB74CE39F820}" destId="{C759B58F-77D8-48DD-9267-6B7C08BDF179}" srcOrd="0" destOrd="0" presId="urn:microsoft.com/office/officeart/2005/8/layout/orgChart1"/>
    <dgm:cxn modelId="{897F13EB-E15C-4CE4-81E4-490658060ABF}" type="presParOf" srcId="{21AD3B3D-0C4B-4AED-8216-BB74CE39F820}" destId="{AF9FB0C7-AB4C-4CB6-89DD-858661DA90DA}" srcOrd="1" destOrd="0" presId="urn:microsoft.com/office/officeart/2005/8/layout/orgChart1"/>
    <dgm:cxn modelId="{2D2ADE77-D470-41D9-B3A2-110D6CB08D1E}" type="presParOf" srcId="{8E77C31C-45F9-4E79-8C58-F775F5C6A51A}" destId="{4BF623F6-88C1-4336-B282-C43DD2E0213B}" srcOrd="1" destOrd="0" presId="urn:microsoft.com/office/officeart/2005/8/layout/orgChart1"/>
    <dgm:cxn modelId="{686264D8-CEAB-4CEC-AB17-5FFCC2368EFF}" type="presParOf" srcId="{8E77C31C-45F9-4E79-8C58-F775F5C6A51A}" destId="{730C3019-8771-4CBA-A0F5-6F16EC219C5F}" srcOrd="2" destOrd="0" presId="urn:microsoft.com/office/officeart/2005/8/layout/orgChart1"/>
    <dgm:cxn modelId="{564BEDC8-7BB6-48F3-A9C1-2012FA5DEE06}" type="presParOf" srcId="{494101C9-A629-4FB5-9778-7705563C3C5D}" destId="{4A8DAD6A-9EEE-45A4-98B3-C093F96F9A27}" srcOrd="2" destOrd="0" presId="urn:microsoft.com/office/officeart/2005/8/layout/orgChart1"/>
    <dgm:cxn modelId="{B952BD1C-4C16-4024-9952-5639FC7DE991}" type="presParOf" srcId="{494101C9-A629-4FB5-9778-7705563C3C5D}" destId="{40D5A5AA-01D2-4256-9792-71DEDDCBDC8F}" srcOrd="3" destOrd="0" presId="urn:microsoft.com/office/officeart/2005/8/layout/orgChart1"/>
    <dgm:cxn modelId="{AE6C8D18-176E-4556-8225-5289A02AC5E0}" type="presParOf" srcId="{40D5A5AA-01D2-4256-9792-71DEDDCBDC8F}" destId="{DDEF13C2-6B50-41AB-B66C-20418D93F47E}" srcOrd="0" destOrd="0" presId="urn:microsoft.com/office/officeart/2005/8/layout/orgChart1"/>
    <dgm:cxn modelId="{21994249-705C-4280-9401-F5A0D9913522}" type="presParOf" srcId="{DDEF13C2-6B50-41AB-B66C-20418D93F47E}" destId="{E98060D2-5FB0-48BA-A198-62B937D3C11C}" srcOrd="0" destOrd="0" presId="urn:microsoft.com/office/officeart/2005/8/layout/orgChart1"/>
    <dgm:cxn modelId="{E7EFF02A-C71C-4EBD-B3C3-7A4F15122CF3}" type="presParOf" srcId="{DDEF13C2-6B50-41AB-B66C-20418D93F47E}" destId="{97FC1019-EC64-476D-B858-257114089846}" srcOrd="1" destOrd="0" presId="urn:microsoft.com/office/officeart/2005/8/layout/orgChart1"/>
    <dgm:cxn modelId="{CC743E46-ADB9-424E-82DA-9B234FBF72F3}" type="presParOf" srcId="{40D5A5AA-01D2-4256-9792-71DEDDCBDC8F}" destId="{A849E5BA-86DE-43DF-906E-B2BC23B5B097}" srcOrd="1" destOrd="0" presId="urn:microsoft.com/office/officeart/2005/8/layout/orgChart1"/>
    <dgm:cxn modelId="{B00247BF-AFEA-4B60-822E-6230CD0C4EC1}" type="presParOf" srcId="{40D5A5AA-01D2-4256-9792-71DEDDCBDC8F}" destId="{988C9EA9-EDEF-4798-9472-7C1E33C3FE81}" srcOrd="2" destOrd="0" presId="urn:microsoft.com/office/officeart/2005/8/layout/orgChart1"/>
    <dgm:cxn modelId="{F21C3CE0-B267-4889-84E4-A88188BBCFB3}" type="presParOf" srcId="{494101C9-A629-4FB5-9778-7705563C3C5D}" destId="{70623DAE-E1DB-4372-99CF-1711D446A4BA}" srcOrd="4" destOrd="0" presId="urn:microsoft.com/office/officeart/2005/8/layout/orgChart1"/>
    <dgm:cxn modelId="{003FAE43-7FD5-4B95-8429-AC42AC80F00A}" type="presParOf" srcId="{494101C9-A629-4FB5-9778-7705563C3C5D}" destId="{AF5264F4-AE73-4C5D-B1CD-29E21D60A562}" srcOrd="5" destOrd="0" presId="urn:microsoft.com/office/officeart/2005/8/layout/orgChart1"/>
    <dgm:cxn modelId="{962D8CAC-F17C-48F1-A89C-10ECD84CECE0}" type="presParOf" srcId="{AF5264F4-AE73-4C5D-B1CD-29E21D60A562}" destId="{D11AA33B-E6FE-4E58-9608-5A943D9C65BA}" srcOrd="0" destOrd="0" presId="urn:microsoft.com/office/officeart/2005/8/layout/orgChart1"/>
    <dgm:cxn modelId="{F2847E0C-F2A4-4EBC-8124-0D9AC4A6CBEB}" type="presParOf" srcId="{D11AA33B-E6FE-4E58-9608-5A943D9C65BA}" destId="{AC6934D1-DC5F-4E9E-8E69-F39239A09C4B}" srcOrd="0" destOrd="0" presId="urn:microsoft.com/office/officeart/2005/8/layout/orgChart1"/>
    <dgm:cxn modelId="{6C19B0F5-D2E8-4A3C-9F01-6CE3346926A0}" type="presParOf" srcId="{D11AA33B-E6FE-4E58-9608-5A943D9C65BA}" destId="{D3DA7EEE-3B7F-42BB-A4AA-FFE77EDB281A}" srcOrd="1" destOrd="0" presId="urn:microsoft.com/office/officeart/2005/8/layout/orgChart1"/>
    <dgm:cxn modelId="{D4070B74-709A-479F-B6E2-D1F06EF7C0C1}" type="presParOf" srcId="{AF5264F4-AE73-4C5D-B1CD-29E21D60A562}" destId="{A0C1C593-58EE-47E5-B9F4-9D5BC3510738}" srcOrd="1" destOrd="0" presId="urn:microsoft.com/office/officeart/2005/8/layout/orgChart1"/>
    <dgm:cxn modelId="{91461B09-41CE-4284-ABCE-939B4E6D6465}" type="presParOf" srcId="{AF5264F4-AE73-4C5D-B1CD-29E21D60A562}" destId="{B7502AB3-866F-4DB9-9F7F-FC5F3A9F60CF}" srcOrd="2" destOrd="0" presId="urn:microsoft.com/office/officeart/2005/8/layout/orgChart1"/>
    <dgm:cxn modelId="{6A8037C1-AAD6-4DF1-93AA-6961F97ECDBD}" type="presParOf" srcId="{7D958ABD-05F3-47F4-99D4-AE4391EF5F03}" destId="{40927F55-D2CA-40F4-BB28-FD7CD694BE0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70302E-477F-4169-950C-167BE55B5B7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B6350A7-888A-4975-9236-296E87BFB4C4}">
      <dgm:prSet phldrT="[Szöveg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sz="2800" dirty="0" smtClean="0"/>
            <a:t>Rossz</a:t>
          </a:r>
          <a:endParaRPr lang="hu-HU" sz="2800" dirty="0"/>
        </a:p>
      </dgm:t>
    </dgm:pt>
    <dgm:pt modelId="{6E695402-576C-4B6C-B39D-E00A32DAB7CC}" type="parTrans" cxnId="{2F88D0C9-5182-4540-BB5C-D66601F57F1B}">
      <dgm:prSet/>
      <dgm:spPr/>
      <dgm:t>
        <a:bodyPr/>
        <a:lstStyle/>
        <a:p>
          <a:endParaRPr lang="hu-HU"/>
        </a:p>
      </dgm:t>
    </dgm:pt>
    <dgm:pt modelId="{46038A68-E4D7-4917-ABFC-EB31BE3671D4}" type="sibTrans" cxnId="{2F88D0C9-5182-4540-BB5C-D66601F57F1B}">
      <dgm:prSet/>
      <dgm:spPr/>
      <dgm:t>
        <a:bodyPr/>
        <a:lstStyle/>
        <a:p>
          <a:endParaRPr lang="hu-HU"/>
        </a:p>
      </dgm:t>
    </dgm:pt>
    <dgm:pt modelId="{FE3E803E-AED1-43A4-94FC-E7A3A9C96C7D}">
      <dgm:prSet phldrT="[Szöveg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600" dirty="0" err="1" smtClean="0"/>
            <a:t>Ördögfiak</a:t>
          </a:r>
          <a:endParaRPr lang="hu-HU" sz="1300" dirty="0"/>
        </a:p>
      </dgm:t>
    </dgm:pt>
    <dgm:pt modelId="{5F8C9898-528C-47D2-B076-6D9AC9327219}" type="parTrans" cxnId="{8CDA7646-1E4F-4B43-A7CB-1E1F754FBA98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hu-HU"/>
        </a:p>
      </dgm:t>
    </dgm:pt>
    <dgm:pt modelId="{F36EFEC2-03BD-41CD-8D34-EAFEBA330E9B}" type="sibTrans" cxnId="{8CDA7646-1E4F-4B43-A7CB-1E1F754FBA98}">
      <dgm:prSet/>
      <dgm:spPr/>
      <dgm:t>
        <a:bodyPr/>
        <a:lstStyle/>
        <a:p>
          <a:endParaRPr lang="hu-HU"/>
        </a:p>
      </dgm:t>
    </dgm:pt>
    <dgm:pt modelId="{169BC76A-A102-4455-83B9-A8D45A31EDDB}">
      <dgm:prSet phldrT="[Szöveg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600" dirty="0" smtClean="0"/>
            <a:t>É</a:t>
          </a:r>
          <a:r>
            <a:rPr lang="hu-HU" sz="1300" dirty="0" smtClean="0"/>
            <a:t>j </a:t>
          </a:r>
          <a:r>
            <a:rPr lang="hu-HU" sz="1600" dirty="0" smtClean="0"/>
            <a:t>királynője</a:t>
          </a:r>
          <a:endParaRPr lang="hu-HU" sz="1300" dirty="0"/>
        </a:p>
      </dgm:t>
    </dgm:pt>
    <dgm:pt modelId="{7B4B876F-7F72-4105-8554-49BFA4F51AE7}" type="parTrans" cxnId="{C6E5E5D4-EEA8-4EC9-92F2-68DF931A8DDE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hu-HU"/>
        </a:p>
      </dgm:t>
    </dgm:pt>
    <dgm:pt modelId="{3FB66A14-3E21-4B60-85B9-A70EE8CF4C15}" type="sibTrans" cxnId="{C6E5E5D4-EEA8-4EC9-92F2-68DF931A8DDE}">
      <dgm:prSet/>
      <dgm:spPr/>
      <dgm:t>
        <a:bodyPr/>
        <a:lstStyle/>
        <a:p>
          <a:endParaRPr lang="hu-HU"/>
        </a:p>
      </dgm:t>
    </dgm:pt>
    <dgm:pt modelId="{13FB6C38-E780-4D59-995E-510E2E031290}">
      <dgm:prSet phldrT="[Szöveg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600" dirty="0" err="1" smtClean="0"/>
            <a:t>Pamina</a:t>
          </a:r>
          <a:r>
            <a:rPr lang="hu-HU" sz="1600" dirty="0" smtClean="0"/>
            <a:t> anyja</a:t>
          </a:r>
          <a:endParaRPr lang="hu-HU" sz="1600" dirty="0"/>
        </a:p>
      </dgm:t>
    </dgm:pt>
    <dgm:pt modelId="{6B43FBBE-F6E7-4001-A9F0-745E47437617}" type="parTrans" cxnId="{7F608BD0-3AF6-416D-AA40-7639C4947E59}">
      <dgm:prSet/>
      <dgm:spPr/>
      <dgm:t>
        <a:bodyPr/>
        <a:lstStyle/>
        <a:p>
          <a:endParaRPr lang="hu-HU"/>
        </a:p>
      </dgm:t>
    </dgm:pt>
    <dgm:pt modelId="{6455D79A-659F-40D7-8AB2-116BBDB93A9F}" type="sibTrans" cxnId="{7F608BD0-3AF6-416D-AA40-7639C4947E59}">
      <dgm:prSet/>
      <dgm:spPr/>
      <dgm:t>
        <a:bodyPr/>
        <a:lstStyle/>
        <a:p>
          <a:endParaRPr lang="hu-HU"/>
        </a:p>
      </dgm:t>
    </dgm:pt>
    <dgm:pt modelId="{84A0238B-86C2-4FCD-81BA-E39C4B477120}">
      <dgm:prSet phldrT="[Szöveg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600" dirty="0" err="1" smtClean="0"/>
            <a:t>Mirígy</a:t>
          </a:r>
          <a:endParaRPr lang="hu-HU" sz="1300" dirty="0" smtClean="0"/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300" dirty="0"/>
        </a:p>
      </dgm:t>
    </dgm:pt>
    <dgm:pt modelId="{0C990F5E-8448-4B4D-BC44-BF72173FAF03}" type="parTrans" cxnId="{C7487045-A227-4B46-8926-A15EB12D6BF1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hu-HU"/>
        </a:p>
      </dgm:t>
    </dgm:pt>
    <dgm:pt modelId="{BC1F2485-CB3D-4968-9130-471398D2CFE6}" type="sibTrans" cxnId="{C7487045-A227-4B46-8926-A15EB12D6BF1}">
      <dgm:prSet/>
      <dgm:spPr/>
      <dgm:t>
        <a:bodyPr/>
        <a:lstStyle/>
        <a:p>
          <a:endParaRPr lang="hu-HU"/>
        </a:p>
      </dgm:t>
    </dgm:pt>
    <dgm:pt modelId="{A4F5983A-23C6-4168-AB61-EACB3D4D2F07}">
      <dgm:prSet phldrT="[Szöveg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600" dirty="0" smtClean="0"/>
            <a:t>boszorkány</a:t>
          </a:r>
          <a:endParaRPr lang="hu-HU" sz="1600" dirty="0"/>
        </a:p>
      </dgm:t>
    </dgm:pt>
    <dgm:pt modelId="{202EC28F-2593-420A-94AD-8F53EF99839F}" type="sibTrans" cxnId="{C14B05D8-80B6-465F-94D8-EDB79D0527FC}">
      <dgm:prSet/>
      <dgm:spPr/>
      <dgm:t>
        <a:bodyPr/>
        <a:lstStyle/>
        <a:p>
          <a:endParaRPr lang="hu-HU"/>
        </a:p>
      </dgm:t>
    </dgm:pt>
    <dgm:pt modelId="{91572D92-2FD7-45AC-AB29-E63D2BC68DFD}" type="parTrans" cxnId="{C14B05D8-80B6-465F-94D8-EDB79D0527FC}">
      <dgm:prSet/>
      <dgm:spPr/>
      <dgm:t>
        <a:bodyPr/>
        <a:lstStyle/>
        <a:p>
          <a:endParaRPr lang="hu-HU"/>
        </a:p>
      </dgm:t>
    </dgm:pt>
    <dgm:pt modelId="{698DB9B6-3C20-49E6-84D6-8D14AEBC8833}" type="pres">
      <dgm:prSet presAssocID="{8370302E-477F-4169-950C-167BE55B5B7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B623DE58-5DEA-4663-B790-7C07A7B9EAB3}" type="pres">
      <dgm:prSet presAssocID="{EB6350A7-888A-4975-9236-296E87BFB4C4}" presName="root" presStyleCnt="0"/>
      <dgm:spPr/>
    </dgm:pt>
    <dgm:pt modelId="{3E2AC490-E250-4C85-BAD5-72729D3A046F}" type="pres">
      <dgm:prSet presAssocID="{EB6350A7-888A-4975-9236-296E87BFB4C4}" presName="rootComposite" presStyleCnt="0"/>
      <dgm:spPr/>
    </dgm:pt>
    <dgm:pt modelId="{C34B50D0-8C01-4890-BBAF-18CB36E3DF8D}" type="pres">
      <dgm:prSet presAssocID="{EB6350A7-888A-4975-9236-296E87BFB4C4}" presName="rootText" presStyleLbl="node1" presStyleIdx="0" presStyleCnt="1" custScaleX="137658" custScaleY="114403" custLinFactNeighborX="-77831" custLinFactNeighborY="14245"/>
      <dgm:spPr/>
      <dgm:t>
        <a:bodyPr/>
        <a:lstStyle/>
        <a:p>
          <a:endParaRPr lang="hu-HU"/>
        </a:p>
      </dgm:t>
    </dgm:pt>
    <dgm:pt modelId="{A605F38E-AB11-4086-AA6C-7D806627AD43}" type="pres">
      <dgm:prSet presAssocID="{EB6350A7-888A-4975-9236-296E87BFB4C4}" presName="rootConnector" presStyleLbl="node1" presStyleIdx="0" presStyleCnt="1"/>
      <dgm:spPr/>
      <dgm:t>
        <a:bodyPr/>
        <a:lstStyle/>
        <a:p>
          <a:endParaRPr lang="hu-HU"/>
        </a:p>
      </dgm:t>
    </dgm:pt>
    <dgm:pt modelId="{00216C91-9D0B-4482-A207-07A7D3AAC8E8}" type="pres">
      <dgm:prSet presAssocID="{EB6350A7-888A-4975-9236-296E87BFB4C4}" presName="childShape" presStyleCnt="0"/>
      <dgm:spPr/>
    </dgm:pt>
    <dgm:pt modelId="{0D403E8D-4153-4F13-A33F-A5DD17C3049F}" type="pres">
      <dgm:prSet presAssocID="{5F8C9898-528C-47D2-B076-6D9AC9327219}" presName="Name13" presStyleLbl="parChTrans1D2" presStyleIdx="0" presStyleCnt="3"/>
      <dgm:spPr/>
      <dgm:t>
        <a:bodyPr/>
        <a:lstStyle/>
        <a:p>
          <a:endParaRPr lang="hu-HU"/>
        </a:p>
      </dgm:t>
    </dgm:pt>
    <dgm:pt modelId="{4DC727A4-D857-4B82-8425-EB12D5041783}" type="pres">
      <dgm:prSet presAssocID="{FE3E803E-AED1-43A4-94FC-E7A3A9C96C7D}" presName="childText" presStyleLbl="bgAcc1" presStyleIdx="0" presStyleCnt="3" custLinFactNeighborX="-80582" custLinFactNeighborY="1623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3F49770-10C7-40C7-9F7F-F49DC65E4DA1}" type="pres">
      <dgm:prSet presAssocID="{0C990F5E-8448-4B4D-BC44-BF72173FAF03}" presName="Name13" presStyleLbl="parChTrans1D2" presStyleIdx="1" presStyleCnt="3"/>
      <dgm:spPr/>
      <dgm:t>
        <a:bodyPr/>
        <a:lstStyle/>
        <a:p>
          <a:endParaRPr lang="hu-HU"/>
        </a:p>
      </dgm:t>
    </dgm:pt>
    <dgm:pt modelId="{2899C155-881F-4CA4-9892-F95CAD3D8C35}" type="pres">
      <dgm:prSet presAssocID="{84A0238B-86C2-4FCD-81BA-E39C4B477120}" presName="childText" presStyleLbl="bgAcc1" presStyleIdx="1" presStyleCnt="3" custLinFactNeighborX="-80582" custLinFactNeighborY="998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2D882C5-8D2E-4C83-B44D-C4F5441811C1}" type="pres">
      <dgm:prSet presAssocID="{7B4B876F-7F72-4105-8554-49BFA4F51AE7}" presName="Name13" presStyleLbl="parChTrans1D2" presStyleIdx="2" presStyleCnt="3"/>
      <dgm:spPr/>
      <dgm:t>
        <a:bodyPr/>
        <a:lstStyle/>
        <a:p>
          <a:endParaRPr lang="hu-HU"/>
        </a:p>
      </dgm:t>
    </dgm:pt>
    <dgm:pt modelId="{FBAA6DC3-AC2E-4E57-A417-910E1A4BF63C}" type="pres">
      <dgm:prSet presAssocID="{169BC76A-A102-4455-83B9-A8D45A31EDDB}" presName="childText" presStyleLbl="bgAcc1" presStyleIdx="2" presStyleCnt="3" custLinFactNeighborX="-81293" custLinFactNeighborY="3673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1EB9AC1-EAA0-44BB-B78F-0FA2ABC7079B}" type="presOf" srcId="{8370302E-477F-4169-950C-167BE55B5B78}" destId="{698DB9B6-3C20-49E6-84D6-8D14AEBC8833}" srcOrd="0" destOrd="0" presId="urn:microsoft.com/office/officeart/2005/8/layout/hierarchy3"/>
    <dgm:cxn modelId="{D1DF554D-739B-46E9-9B86-34645FCF6251}" type="presOf" srcId="{EB6350A7-888A-4975-9236-296E87BFB4C4}" destId="{C34B50D0-8C01-4890-BBAF-18CB36E3DF8D}" srcOrd="0" destOrd="0" presId="urn:microsoft.com/office/officeart/2005/8/layout/hierarchy3"/>
    <dgm:cxn modelId="{595B1134-2791-4DE5-92D8-E4CF3226483E}" type="presOf" srcId="{EB6350A7-888A-4975-9236-296E87BFB4C4}" destId="{A605F38E-AB11-4086-AA6C-7D806627AD43}" srcOrd="1" destOrd="0" presId="urn:microsoft.com/office/officeart/2005/8/layout/hierarchy3"/>
    <dgm:cxn modelId="{978BB8DB-0F10-462D-8D8E-5D281D66E226}" type="presOf" srcId="{84A0238B-86C2-4FCD-81BA-E39C4B477120}" destId="{2899C155-881F-4CA4-9892-F95CAD3D8C35}" srcOrd="0" destOrd="0" presId="urn:microsoft.com/office/officeart/2005/8/layout/hierarchy3"/>
    <dgm:cxn modelId="{CBE1097A-1138-40D9-9F32-95D9BD0A0869}" type="presOf" srcId="{7B4B876F-7F72-4105-8554-49BFA4F51AE7}" destId="{C2D882C5-8D2E-4C83-B44D-C4F5441811C1}" srcOrd="0" destOrd="0" presId="urn:microsoft.com/office/officeart/2005/8/layout/hierarchy3"/>
    <dgm:cxn modelId="{C7487045-A227-4B46-8926-A15EB12D6BF1}" srcId="{EB6350A7-888A-4975-9236-296E87BFB4C4}" destId="{84A0238B-86C2-4FCD-81BA-E39C4B477120}" srcOrd="1" destOrd="0" parTransId="{0C990F5E-8448-4B4D-BC44-BF72173FAF03}" sibTransId="{BC1F2485-CB3D-4968-9130-471398D2CFE6}"/>
    <dgm:cxn modelId="{8599E940-2FC5-4978-8858-54980A987825}" type="presOf" srcId="{5F8C9898-528C-47D2-B076-6D9AC9327219}" destId="{0D403E8D-4153-4F13-A33F-A5DD17C3049F}" srcOrd="0" destOrd="0" presId="urn:microsoft.com/office/officeart/2005/8/layout/hierarchy3"/>
    <dgm:cxn modelId="{D5E0E186-37E0-4B93-90C7-8B125D0493D7}" type="presOf" srcId="{13FB6C38-E780-4D59-995E-510E2E031290}" destId="{FBAA6DC3-AC2E-4E57-A417-910E1A4BF63C}" srcOrd="0" destOrd="1" presId="urn:microsoft.com/office/officeart/2005/8/layout/hierarchy3"/>
    <dgm:cxn modelId="{DB6D9E9B-F53D-4A44-A8CE-745CF3FD2A24}" type="presOf" srcId="{0C990F5E-8448-4B4D-BC44-BF72173FAF03}" destId="{73F49770-10C7-40C7-9F7F-F49DC65E4DA1}" srcOrd="0" destOrd="0" presId="urn:microsoft.com/office/officeart/2005/8/layout/hierarchy3"/>
    <dgm:cxn modelId="{2F88D0C9-5182-4540-BB5C-D66601F57F1B}" srcId="{8370302E-477F-4169-950C-167BE55B5B78}" destId="{EB6350A7-888A-4975-9236-296E87BFB4C4}" srcOrd="0" destOrd="0" parTransId="{6E695402-576C-4B6C-B39D-E00A32DAB7CC}" sibTransId="{46038A68-E4D7-4917-ABFC-EB31BE3671D4}"/>
    <dgm:cxn modelId="{7F608BD0-3AF6-416D-AA40-7639C4947E59}" srcId="{169BC76A-A102-4455-83B9-A8D45A31EDDB}" destId="{13FB6C38-E780-4D59-995E-510E2E031290}" srcOrd="0" destOrd="0" parTransId="{6B43FBBE-F6E7-4001-A9F0-745E47437617}" sibTransId="{6455D79A-659F-40D7-8AB2-116BBDB93A9F}"/>
    <dgm:cxn modelId="{C14B05D8-80B6-465F-94D8-EDB79D0527FC}" srcId="{84A0238B-86C2-4FCD-81BA-E39C4B477120}" destId="{A4F5983A-23C6-4168-AB61-EACB3D4D2F07}" srcOrd="0" destOrd="0" parTransId="{91572D92-2FD7-45AC-AB29-E63D2BC68DFD}" sibTransId="{202EC28F-2593-420A-94AD-8F53EF99839F}"/>
    <dgm:cxn modelId="{3B11EF52-3C78-43C7-9C8B-6624215FB160}" type="presOf" srcId="{A4F5983A-23C6-4168-AB61-EACB3D4D2F07}" destId="{2899C155-881F-4CA4-9892-F95CAD3D8C35}" srcOrd="0" destOrd="1" presId="urn:microsoft.com/office/officeart/2005/8/layout/hierarchy3"/>
    <dgm:cxn modelId="{607729D1-C3A3-4493-9C27-0B2E8D140A63}" type="presOf" srcId="{169BC76A-A102-4455-83B9-A8D45A31EDDB}" destId="{FBAA6DC3-AC2E-4E57-A417-910E1A4BF63C}" srcOrd="0" destOrd="0" presId="urn:microsoft.com/office/officeart/2005/8/layout/hierarchy3"/>
    <dgm:cxn modelId="{8CDA7646-1E4F-4B43-A7CB-1E1F754FBA98}" srcId="{EB6350A7-888A-4975-9236-296E87BFB4C4}" destId="{FE3E803E-AED1-43A4-94FC-E7A3A9C96C7D}" srcOrd="0" destOrd="0" parTransId="{5F8C9898-528C-47D2-B076-6D9AC9327219}" sibTransId="{F36EFEC2-03BD-41CD-8D34-EAFEBA330E9B}"/>
    <dgm:cxn modelId="{3844A219-38D7-4A50-A9BE-8D53E2602133}" type="presOf" srcId="{FE3E803E-AED1-43A4-94FC-E7A3A9C96C7D}" destId="{4DC727A4-D857-4B82-8425-EB12D5041783}" srcOrd="0" destOrd="0" presId="urn:microsoft.com/office/officeart/2005/8/layout/hierarchy3"/>
    <dgm:cxn modelId="{C6E5E5D4-EEA8-4EC9-92F2-68DF931A8DDE}" srcId="{EB6350A7-888A-4975-9236-296E87BFB4C4}" destId="{169BC76A-A102-4455-83B9-A8D45A31EDDB}" srcOrd="2" destOrd="0" parTransId="{7B4B876F-7F72-4105-8554-49BFA4F51AE7}" sibTransId="{3FB66A14-3E21-4B60-85B9-A70EE8CF4C15}"/>
    <dgm:cxn modelId="{8BCF367E-BC29-438D-97EB-E2CF296F321D}" type="presParOf" srcId="{698DB9B6-3C20-49E6-84D6-8D14AEBC8833}" destId="{B623DE58-5DEA-4663-B790-7C07A7B9EAB3}" srcOrd="0" destOrd="0" presId="urn:microsoft.com/office/officeart/2005/8/layout/hierarchy3"/>
    <dgm:cxn modelId="{BE35E8F6-9D63-41C3-A669-24B48B1C1C98}" type="presParOf" srcId="{B623DE58-5DEA-4663-B790-7C07A7B9EAB3}" destId="{3E2AC490-E250-4C85-BAD5-72729D3A046F}" srcOrd="0" destOrd="0" presId="urn:microsoft.com/office/officeart/2005/8/layout/hierarchy3"/>
    <dgm:cxn modelId="{F0C9BB34-E7A5-49F8-A650-F1B3C791ACDA}" type="presParOf" srcId="{3E2AC490-E250-4C85-BAD5-72729D3A046F}" destId="{C34B50D0-8C01-4890-BBAF-18CB36E3DF8D}" srcOrd="0" destOrd="0" presId="urn:microsoft.com/office/officeart/2005/8/layout/hierarchy3"/>
    <dgm:cxn modelId="{1C0A3A65-2A3D-44C2-9CD1-FC9924B9ECA5}" type="presParOf" srcId="{3E2AC490-E250-4C85-BAD5-72729D3A046F}" destId="{A605F38E-AB11-4086-AA6C-7D806627AD43}" srcOrd="1" destOrd="0" presId="urn:microsoft.com/office/officeart/2005/8/layout/hierarchy3"/>
    <dgm:cxn modelId="{402F014C-A6AA-467C-A84E-1D778623042D}" type="presParOf" srcId="{B623DE58-5DEA-4663-B790-7C07A7B9EAB3}" destId="{00216C91-9D0B-4482-A207-07A7D3AAC8E8}" srcOrd="1" destOrd="0" presId="urn:microsoft.com/office/officeart/2005/8/layout/hierarchy3"/>
    <dgm:cxn modelId="{8937973C-4DEB-42E1-9BF2-2830A57238BE}" type="presParOf" srcId="{00216C91-9D0B-4482-A207-07A7D3AAC8E8}" destId="{0D403E8D-4153-4F13-A33F-A5DD17C3049F}" srcOrd="0" destOrd="0" presId="urn:microsoft.com/office/officeart/2005/8/layout/hierarchy3"/>
    <dgm:cxn modelId="{A059D77D-C1F2-43E4-8145-F423D8B98134}" type="presParOf" srcId="{00216C91-9D0B-4482-A207-07A7D3AAC8E8}" destId="{4DC727A4-D857-4B82-8425-EB12D5041783}" srcOrd="1" destOrd="0" presId="urn:microsoft.com/office/officeart/2005/8/layout/hierarchy3"/>
    <dgm:cxn modelId="{DFD1071A-933B-4694-98A4-7EDA727BD2CA}" type="presParOf" srcId="{00216C91-9D0B-4482-A207-07A7D3AAC8E8}" destId="{73F49770-10C7-40C7-9F7F-F49DC65E4DA1}" srcOrd="2" destOrd="0" presId="urn:microsoft.com/office/officeart/2005/8/layout/hierarchy3"/>
    <dgm:cxn modelId="{37D64D4D-94A7-44B0-8500-600677E1EDE0}" type="presParOf" srcId="{00216C91-9D0B-4482-A207-07A7D3AAC8E8}" destId="{2899C155-881F-4CA4-9892-F95CAD3D8C35}" srcOrd="3" destOrd="0" presId="urn:microsoft.com/office/officeart/2005/8/layout/hierarchy3"/>
    <dgm:cxn modelId="{1AF8E7A2-6C7F-4A49-8B2E-3D647A283FEA}" type="presParOf" srcId="{00216C91-9D0B-4482-A207-07A7D3AAC8E8}" destId="{C2D882C5-8D2E-4C83-B44D-C4F5441811C1}" srcOrd="4" destOrd="0" presId="urn:microsoft.com/office/officeart/2005/8/layout/hierarchy3"/>
    <dgm:cxn modelId="{BC60A815-5068-4E71-9831-895EA35F7ED7}" type="presParOf" srcId="{00216C91-9D0B-4482-A207-07A7D3AAC8E8}" destId="{FBAA6DC3-AC2E-4E57-A417-910E1A4BF63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2EFAE0-8D31-47AD-95D5-665D4EB54A7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5BA2D5C-4845-457C-BBB6-B154F86BEAE3}">
      <dgm:prSet phldrT="[Szöveg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sz="2800" dirty="0" smtClean="0"/>
            <a:t>Jó</a:t>
          </a:r>
          <a:endParaRPr lang="hu-HU" sz="3200" dirty="0"/>
        </a:p>
      </dgm:t>
    </dgm:pt>
    <dgm:pt modelId="{BFB8A7D3-859D-4F50-B4E7-953805266A82}" type="parTrans" cxnId="{3016DDC8-4C35-4F6A-B3D0-9CEB92ED4EBE}">
      <dgm:prSet/>
      <dgm:spPr/>
      <dgm:t>
        <a:bodyPr/>
        <a:lstStyle/>
        <a:p>
          <a:endParaRPr lang="hu-HU"/>
        </a:p>
      </dgm:t>
    </dgm:pt>
    <dgm:pt modelId="{B8DB5670-0C4B-4999-AE11-145BE159BCEF}" type="sibTrans" cxnId="{3016DDC8-4C35-4F6A-B3D0-9CEB92ED4EBE}">
      <dgm:prSet/>
      <dgm:spPr/>
      <dgm:t>
        <a:bodyPr/>
        <a:lstStyle/>
        <a:p>
          <a:endParaRPr lang="hu-HU"/>
        </a:p>
      </dgm:t>
    </dgm:pt>
    <dgm:pt modelId="{046865F3-214D-402C-915E-E31131B85825}">
      <dgm:prSet phldrT="[Szöveg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600" dirty="0" smtClean="0"/>
            <a:t>Csongor,Tünde</a:t>
          </a:r>
        </a:p>
        <a:p>
          <a:r>
            <a:rPr lang="hu-HU" sz="1600" dirty="0" smtClean="0"/>
            <a:t>Balga, Ilma</a:t>
          </a:r>
          <a:endParaRPr lang="hu-HU" sz="1600" dirty="0"/>
        </a:p>
      </dgm:t>
    </dgm:pt>
    <dgm:pt modelId="{4E5CAA0A-7CB1-4322-9E17-306FDA276F97}" type="parTrans" cxnId="{61677BB5-B98A-4079-94B0-D2F278D17535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hu-HU"/>
        </a:p>
      </dgm:t>
    </dgm:pt>
    <dgm:pt modelId="{BA03F3A6-6ED3-4A92-AE2D-4623C4DEAEDC}" type="sibTrans" cxnId="{61677BB5-B98A-4079-94B0-D2F278D17535}">
      <dgm:prSet/>
      <dgm:spPr/>
      <dgm:t>
        <a:bodyPr/>
        <a:lstStyle/>
        <a:p>
          <a:endParaRPr lang="hu-HU"/>
        </a:p>
      </dgm:t>
    </dgm:pt>
    <dgm:pt modelId="{BED68495-C47B-41EA-9AA6-562F82908953}">
      <dgm:prSet phldrT="[Szöveg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600" dirty="0" err="1" smtClean="0"/>
            <a:t>Taminó</a:t>
          </a:r>
          <a:r>
            <a:rPr lang="hu-HU" sz="1600" dirty="0" smtClean="0"/>
            <a:t>, </a:t>
          </a:r>
          <a:r>
            <a:rPr lang="hu-HU" sz="1600" dirty="0" err="1" smtClean="0"/>
            <a:t>Pamina</a:t>
          </a:r>
          <a:r>
            <a:rPr lang="hu-HU" sz="1600" dirty="0" smtClean="0"/>
            <a:t>, </a:t>
          </a:r>
          <a:r>
            <a:rPr lang="hu-HU" sz="1600" dirty="0" err="1" smtClean="0"/>
            <a:t>Papagénó</a:t>
          </a:r>
          <a:r>
            <a:rPr lang="hu-HU" sz="1600" dirty="0" smtClean="0"/>
            <a:t>, </a:t>
          </a:r>
          <a:r>
            <a:rPr lang="hu-HU" sz="1600" dirty="0" err="1" smtClean="0"/>
            <a:t>Papagéna</a:t>
          </a:r>
          <a:endParaRPr lang="hu-HU" sz="1600" dirty="0"/>
        </a:p>
      </dgm:t>
    </dgm:pt>
    <dgm:pt modelId="{A7C4298F-341E-47DA-A21A-5AF649E54023}" type="parTrans" cxnId="{2164664D-FC0C-4DC5-8C4A-19EA8BAFBB50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hu-HU"/>
        </a:p>
      </dgm:t>
    </dgm:pt>
    <dgm:pt modelId="{483BB050-374A-4D3D-A3ED-E108B185AE2A}" type="sibTrans" cxnId="{2164664D-FC0C-4DC5-8C4A-19EA8BAFBB50}">
      <dgm:prSet/>
      <dgm:spPr/>
      <dgm:t>
        <a:bodyPr/>
        <a:lstStyle/>
        <a:p>
          <a:endParaRPr lang="hu-HU"/>
        </a:p>
      </dgm:t>
    </dgm:pt>
    <dgm:pt modelId="{AD5B599D-B45D-4510-930E-789227D66A3D}" type="pres">
      <dgm:prSet presAssocID="{DF2EFAE0-8D31-47AD-95D5-665D4EB54A7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22A39DAA-B701-4F77-A516-E43DA4C32529}" type="pres">
      <dgm:prSet presAssocID="{25BA2D5C-4845-457C-BBB6-B154F86BEAE3}" presName="root" presStyleCnt="0"/>
      <dgm:spPr/>
    </dgm:pt>
    <dgm:pt modelId="{B2E55120-7D6C-4625-B6D4-672247969945}" type="pres">
      <dgm:prSet presAssocID="{25BA2D5C-4845-457C-BBB6-B154F86BEAE3}" presName="rootComposite" presStyleCnt="0"/>
      <dgm:spPr/>
    </dgm:pt>
    <dgm:pt modelId="{3DD6A583-583F-48FA-A361-464EC78A1B1B}" type="pres">
      <dgm:prSet presAssocID="{25BA2D5C-4845-457C-BBB6-B154F86BEAE3}" presName="rootText" presStyleLbl="node1" presStyleIdx="0" presStyleCnt="1" custScaleX="86382" custScaleY="67461" custLinFactNeighborX="8983" custLinFactNeighborY="22120"/>
      <dgm:spPr/>
      <dgm:t>
        <a:bodyPr/>
        <a:lstStyle/>
        <a:p>
          <a:endParaRPr lang="hu-HU"/>
        </a:p>
      </dgm:t>
    </dgm:pt>
    <dgm:pt modelId="{AD93B5E0-2EDC-429A-8816-3482C0C364DF}" type="pres">
      <dgm:prSet presAssocID="{25BA2D5C-4845-457C-BBB6-B154F86BEAE3}" presName="rootConnector" presStyleLbl="node1" presStyleIdx="0" presStyleCnt="1"/>
      <dgm:spPr/>
      <dgm:t>
        <a:bodyPr/>
        <a:lstStyle/>
        <a:p>
          <a:endParaRPr lang="hu-HU"/>
        </a:p>
      </dgm:t>
    </dgm:pt>
    <dgm:pt modelId="{1E69EDC9-CBA3-4CAA-A333-F9D7AFDFB19D}" type="pres">
      <dgm:prSet presAssocID="{25BA2D5C-4845-457C-BBB6-B154F86BEAE3}" presName="childShape" presStyleCnt="0"/>
      <dgm:spPr/>
    </dgm:pt>
    <dgm:pt modelId="{A4B8CE7B-EE9F-494D-B960-3555E4701C81}" type="pres">
      <dgm:prSet presAssocID="{4E5CAA0A-7CB1-4322-9E17-306FDA276F97}" presName="Name13" presStyleLbl="parChTrans1D2" presStyleIdx="0" presStyleCnt="2"/>
      <dgm:spPr/>
      <dgm:t>
        <a:bodyPr/>
        <a:lstStyle/>
        <a:p>
          <a:endParaRPr lang="hu-HU"/>
        </a:p>
      </dgm:t>
    </dgm:pt>
    <dgm:pt modelId="{42C1EC9E-56EF-46D5-980D-AE1303F2CB5B}" type="pres">
      <dgm:prSet presAssocID="{046865F3-214D-402C-915E-E31131B85825}" presName="childText" presStyleLbl="bgAcc1" presStyleIdx="0" presStyleCnt="2" custScaleX="61798" custScaleY="52866" custLinFactNeighborX="12585" custLinFactNeighborY="2079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E6B7A1F-48F0-4E08-911B-E3BE12D64315}" type="pres">
      <dgm:prSet presAssocID="{A7C4298F-341E-47DA-A21A-5AF649E54023}" presName="Name13" presStyleLbl="parChTrans1D2" presStyleIdx="1" presStyleCnt="2"/>
      <dgm:spPr/>
      <dgm:t>
        <a:bodyPr/>
        <a:lstStyle/>
        <a:p>
          <a:endParaRPr lang="hu-HU"/>
        </a:p>
      </dgm:t>
    </dgm:pt>
    <dgm:pt modelId="{69A84EF7-1EB1-47C6-848C-F466DF578F69}" type="pres">
      <dgm:prSet presAssocID="{BED68495-C47B-41EA-9AA6-562F82908953}" presName="childText" presStyleLbl="bgAcc1" presStyleIdx="1" presStyleCnt="2" custScaleX="57609" custScaleY="56522" custLinFactNeighborX="12585" custLinFactNeighborY="218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1677BB5-B98A-4079-94B0-D2F278D17535}" srcId="{25BA2D5C-4845-457C-BBB6-B154F86BEAE3}" destId="{046865F3-214D-402C-915E-E31131B85825}" srcOrd="0" destOrd="0" parTransId="{4E5CAA0A-7CB1-4322-9E17-306FDA276F97}" sibTransId="{BA03F3A6-6ED3-4A92-AE2D-4623C4DEAEDC}"/>
    <dgm:cxn modelId="{AAF25E3D-FAD1-44B0-8252-FDE56D049463}" type="presOf" srcId="{25BA2D5C-4845-457C-BBB6-B154F86BEAE3}" destId="{AD93B5E0-2EDC-429A-8816-3482C0C364DF}" srcOrd="1" destOrd="0" presId="urn:microsoft.com/office/officeart/2005/8/layout/hierarchy3"/>
    <dgm:cxn modelId="{411BE667-5C4A-401C-918D-3C051667E143}" type="presOf" srcId="{25BA2D5C-4845-457C-BBB6-B154F86BEAE3}" destId="{3DD6A583-583F-48FA-A361-464EC78A1B1B}" srcOrd="0" destOrd="0" presId="urn:microsoft.com/office/officeart/2005/8/layout/hierarchy3"/>
    <dgm:cxn modelId="{1636ABD3-07AA-4A19-B32F-F728743F036B}" type="presOf" srcId="{4E5CAA0A-7CB1-4322-9E17-306FDA276F97}" destId="{A4B8CE7B-EE9F-494D-B960-3555E4701C81}" srcOrd="0" destOrd="0" presId="urn:microsoft.com/office/officeart/2005/8/layout/hierarchy3"/>
    <dgm:cxn modelId="{3016DDC8-4C35-4F6A-B3D0-9CEB92ED4EBE}" srcId="{DF2EFAE0-8D31-47AD-95D5-665D4EB54A78}" destId="{25BA2D5C-4845-457C-BBB6-B154F86BEAE3}" srcOrd="0" destOrd="0" parTransId="{BFB8A7D3-859D-4F50-B4E7-953805266A82}" sibTransId="{B8DB5670-0C4B-4999-AE11-145BE159BCEF}"/>
    <dgm:cxn modelId="{2164664D-FC0C-4DC5-8C4A-19EA8BAFBB50}" srcId="{25BA2D5C-4845-457C-BBB6-B154F86BEAE3}" destId="{BED68495-C47B-41EA-9AA6-562F82908953}" srcOrd="1" destOrd="0" parTransId="{A7C4298F-341E-47DA-A21A-5AF649E54023}" sibTransId="{483BB050-374A-4D3D-A3ED-E108B185AE2A}"/>
    <dgm:cxn modelId="{8DA47200-15EE-4972-AC13-6CA016268878}" type="presOf" srcId="{A7C4298F-341E-47DA-A21A-5AF649E54023}" destId="{8E6B7A1F-48F0-4E08-911B-E3BE12D64315}" srcOrd="0" destOrd="0" presId="urn:microsoft.com/office/officeart/2005/8/layout/hierarchy3"/>
    <dgm:cxn modelId="{34BFEBA5-4F84-46B2-81EF-9BAE6A097BFD}" type="presOf" srcId="{046865F3-214D-402C-915E-E31131B85825}" destId="{42C1EC9E-56EF-46D5-980D-AE1303F2CB5B}" srcOrd="0" destOrd="0" presId="urn:microsoft.com/office/officeart/2005/8/layout/hierarchy3"/>
    <dgm:cxn modelId="{34672B6C-F7FC-4EF6-BCBD-3C6312DFED21}" type="presOf" srcId="{BED68495-C47B-41EA-9AA6-562F82908953}" destId="{69A84EF7-1EB1-47C6-848C-F466DF578F69}" srcOrd="0" destOrd="0" presId="urn:microsoft.com/office/officeart/2005/8/layout/hierarchy3"/>
    <dgm:cxn modelId="{F66FF525-55CC-4449-A93B-9662CDA509A0}" type="presOf" srcId="{DF2EFAE0-8D31-47AD-95D5-665D4EB54A78}" destId="{AD5B599D-B45D-4510-930E-789227D66A3D}" srcOrd="0" destOrd="0" presId="urn:microsoft.com/office/officeart/2005/8/layout/hierarchy3"/>
    <dgm:cxn modelId="{ACCB5180-A81A-42CD-B6CD-4C88DD6779DB}" type="presParOf" srcId="{AD5B599D-B45D-4510-930E-789227D66A3D}" destId="{22A39DAA-B701-4F77-A516-E43DA4C32529}" srcOrd="0" destOrd="0" presId="urn:microsoft.com/office/officeart/2005/8/layout/hierarchy3"/>
    <dgm:cxn modelId="{EE68AF3E-C5D4-49D1-9456-075FB28D529D}" type="presParOf" srcId="{22A39DAA-B701-4F77-A516-E43DA4C32529}" destId="{B2E55120-7D6C-4625-B6D4-672247969945}" srcOrd="0" destOrd="0" presId="urn:microsoft.com/office/officeart/2005/8/layout/hierarchy3"/>
    <dgm:cxn modelId="{19845518-F1FE-48F4-88AB-6669E7A405AE}" type="presParOf" srcId="{B2E55120-7D6C-4625-B6D4-672247969945}" destId="{3DD6A583-583F-48FA-A361-464EC78A1B1B}" srcOrd="0" destOrd="0" presId="urn:microsoft.com/office/officeart/2005/8/layout/hierarchy3"/>
    <dgm:cxn modelId="{20445BE6-95A7-4729-9931-AC5E749028D8}" type="presParOf" srcId="{B2E55120-7D6C-4625-B6D4-672247969945}" destId="{AD93B5E0-2EDC-429A-8816-3482C0C364DF}" srcOrd="1" destOrd="0" presId="urn:microsoft.com/office/officeart/2005/8/layout/hierarchy3"/>
    <dgm:cxn modelId="{A9D41191-ABFA-4EED-BB4D-6AAF15449B6C}" type="presParOf" srcId="{22A39DAA-B701-4F77-A516-E43DA4C32529}" destId="{1E69EDC9-CBA3-4CAA-A333-F9D7AFDFB19D}" srcOrd="1" destOrd="0" presId="urn:microsoft.com/office/officeart/2005/8/layout/hierarchy3"/>
    <dgm:cxn modelId="{75ED08B1-8969-4496-A810-061AC91EDB06}" type="presParOf" srcId="{1E69EDC9-CBA3-4CAA-A333-F9D7AFDFB19D}" destId="{A4B8CE7B-EE9F-494D-B960-3555E4701C81}" srcOrd="0" destOrd="0" presId="urn:microsoft.com/office/officeart/2005/8/layout/hierarchy3"/>
    <dgm:cxn modelId="{92C28B15-9BCB-422C-AD45-826946D662F3}" type="presParOf" srcId="{1E69EDC9-CBA3-4CAA-A333-F9D7AFDFB19D}" destId="{42C1EC9E-56EF-46D5-980D-AE1303F2CB5B}" srcOrd="1" destOrd="0" presId="urn:microsoft.com/office/officeart/2005/8/layout/hierarchy3"/>
    <dgm:cxn modelId="{A4A82E62-CCBB-4152-973C-252841B12DDB}" type="presParOf" srcId="{1E69EDC9-CBA3-4CAA-A333-F9D7AFDFB19D}" destId="{8E6B7A1F-48F0-4E08-911B-E3BE12D64315}" srcOrd="2" destOrd="0" presId="urn:microsoft.com/office/officeart/2005/8/layout/hierarchy3"/>
    <dgm:cxn modelId="{7DEAEA4B-F7DD-4568-86DB-078CD74FE0AE}" type="presParOf" srcId="{1E69EDC9-CBA3-4CAA-A333-F9D7AFDFB19D}" destId="{69A84EF7-1EB1-47C6-848C-F466DF578F6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B5E5C5-296A-41B0-9356-3515C41AAE02}">
      <dsp:nvSpPr>
        <dsp:cNvPr id="0" name=""/>
        <dsp:cNvSpPr/>
      </dsp:nvSpPr>
      <dsp:spPr>
        <a:xfrm>
          <a:off x="1491704" y="510074"/>
          <a:ext cx="3125428" cy="3125428"/>
        </a:xfrm>
        <a:prstGeom prst="blockArc">
          <a:avLst>
            <a:gd name="adj1" fmla="val 10793100"/>
            <a:gd name="adj2" fmla="val 16417843"/>
            <a:gd name="adj3" fmla="val 4642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5441A15E-C3D4-42AB-926F-54AADB444FF6}">
      <dsp:nvSpPr>
        <dsp:cNvPr id="0" name=""/>
        <dsp:cNvSpPr/>
      </dsp:nvSpPr>
      <dsp:spPr>
        <a:xfrm>
          <a:off x="1478241" y="310827"/>
          <a:ext cx="3125428" cy="3125428"/>
        </a:xfrm>
        <a:prstGeom prst="blockArc">
          <a:avLst>
            <a:gd name="adj1" fmla="val 5343004"/>
            <a:gd name="adj2" fmla="val 10343026"/>
            <a:gd name="adj3" fmla="val 4642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AB704A73-FB8A-4C78-91B5-894E4543369F}">
      <dsp:nvSpPr>
        <dsp:cNvPr id="0" name=""/>
        <dsp:cNvSpPr/>
      </dsp:nvSpPr>
      <dsp:spPr>
        <a:xfrm>
          <a:off x="1505202" y="310618"/>
          <a:ext cx="3125428" cy="3125428"/>
        </a:xfrm>
        <a:prstGeom prst="blockArc">
          <a:avLst>
            <a:gd name="adj1" fmla="val 457449"/>
            <a:gd name="adj2" fmla="val 5403725"/>
            <a:gd name="adj3" fmla="val 4642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203B5604-1178-4654-8A4F-EDAB175218D6}">
      <dsp:nvSpPr>
        <dsp:cNvPr id="0" name=""/>
        <dsp:cNvSpPr/>
      </dsp:nvSpPr>
      <dsp:spPr>
        <a:xfrm>
          <a:off x="1491710" y="510075"/>
          <a:ext cx="3125428" cy="3125428"/>
        </a:xfrm>
        <a:prstGeom prst="blockArc">
          <a:avLst>
            <a:gd name="adj1" fmla="val 16417829"/>
            <a:gd name="adj2" fmla="val 6899"/>
            <a:gd name="adj3" fmla="val 4642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BA1DC022-2E93-4A7F-927A-B88C8AB8150E}">
      <dsp:nvSpPr>
        <dsp:cNvPr id="0" name=""/>
        <dsp:cNvSpPr/>
      </dsp:nvSpPr>
      <dsp:spPr>
        <a:xfrm>
          <a:off x="2514036" y="1587917"/>
          <a:ext cx="1080771" cy="975871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MESE</a:t>
          </a:r>
          <a:endParaRPr lang="hu-HU" sz="2400" kern="1200" dirty="0"/>
        </a:p>
      </dsp:txBody>
      <dsp:txXfrm>
        <a:off x="2514036" y="1587917"/>
        <a:ext cx="1080771" cy="975871"/>
      </dsp:txXfrm>
    </dsp:sp>
    <dsp:sp modelId="{DAEA1DEA-D866-4812-8EC2-795A3ECC8160}">
      <dsp:nvSpPr>
        <dsp:cNvPr id="0" name=""/>
        <dsp:cNvSpPr/>
      </dsp:nvSpPr>
      <dsp:spPr>
        <a:xfrm>
          <a:off x="2514681" y="-99013"/>
          <a:ext cx="1272801" cy="1296838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Szereplők</a:t>
          </a:r>
          <a:endParaRPr lang="hu-HU" sz="1700" kern="1200" dirty="0"/>
        </a:p>
      </dsp:txBody>
      <dsp:txXfrm>
        <a:off x="2514681" y="-99013"/>
        <a:ext cx="1272801" cy="1296838"/>
      </dsp:txXfrm>
    </dsp:sp>
    <dsp:sp modelId="{E11F5DB4-9A80-45A0-9829-F0A78324906A}">
      <dsp:nvSpPr>
        <dsp:cNvPr id="0" name=""/>
        <dsp:cNvSpPr/>
      </dsp:nvSpPr>
      <dsp:spPr>
        <a:xfrm>
          <a:off x="3955026" y="1443904"/>
          <a:ext cx="1251686" cy="1263896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Eszközök</a:t>
          </a:r>
          <a:endParaRPr lang="hu-HU" sz="1700" kern="1200" dirty="0"/>
        </a:p>
      </dsp:txBody>
      <dsp:txXfrm>
        <a:off x="3955026" y="1443904"/>
        <a:ext cx="1251686" cy="1263896"/>
      </dsp:txXfrm>
    </dsp:sp>
    <dsp:sp modelId="{EA7BD47F-FF56-4A52-B35B-AD98975E47C6}">
      <dsp:nvSpPr>
        <dsp:cNvPr id="0" name=""/>
        <dsp:cNvSpPr/>
      </dsp:nvSpPr>
      <dsp:spPr>
        <a:xfrm>
          <a:off x="2520282" y="2839065"/>
          <a:ext cx="1091960" cy="1121427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3-as szám</a:t>
          </a:r>
          <a:endParaRPr lang="hu-HU" sz="1700" kern="1200" dirty="0"/>
        </a:p>
      </dsp:txBody>
      <dsp:txXfrm>
        <a:off x="2520282" y="2839065"/>
        <a:ext cx="1091960" cy="1121427"/>
      </dsp:txXfrm>
    </dsp:sp>
    <dsp:sp modelId="{DAA47D4F-400D-480E-932D-EF8FF1F57E45}">
      <dsp:nvSpPr>
        <dsp:cNvPr id="0" name=""/>
        <dsp:cNvSpPr/>
      </dsp:nvSpPr>
      <dsp:spPr>
        <a:xfrm>
          <a:off x="889287" y="1437165"/>
          <a:ext cx="1277375" cy="1277375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Átalakulás</a:t>
          </a:r>
          <a:endParaRPr lang="hu-HU" sz="1600" kern="1200" dirty="0"/>
        </a:p>
      </dsp:txBody>
      <dsp:txXfrm>
        <a:off x="889287" y="1437165"/>
        <a:ext cx="1277375" cy="12773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623DAE-E1DB-4372-99CF-1711D446A4BA}">
      <dsp:nvSpPr>
        <dsp:cNvPr id="0" name=""/>
        <dsp:cNvSpPr/>
      </dsp:nvSpPr>
      <dsp:spPr>
        <a:xfrm>
          <a:off x="3924436" y="1101014"/>
          <a:ext cx="2663533" cy="462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133"/>
              </a:lnTo>
              <a:lnTo>
                <a:pt x="2663533" y="231133"/>
              </a:lnTo>
              <a:lnTo>
                <a:pt x="2663533" y="462266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4A8DAD6A-9EEE-45A4-98B3-C093F96F9A27}">
      <dsp:nvSpPr>
        <dsp:cNvPr id="0" name=""/>
        <dsp:cNvSpPr/>
      </dsp:nvSpPr>
      <dsp:spPr>
        <a:xfrm>
          <a:off x="3878716" y="1101014"/>
          <a:ext cx="91440" cy="4622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266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F0810686-915B-4214-877C-485472784650}">
      <dsp:nvSpPr>
        <dsp:cNvPr id="0" name=""/>
        <dsp:cNvSpPr/>
      </dsp:nvSpPr>
      <dsp:spPr>
        <a:xfrm>
          <a:off x="1260902" y="1101014"/>
          <a:ext cx="2663533" cy="462266"/>
        </a:xfrm>
        <a:custGeom>
          <a:avLst/>
          <a:gdLst/>
          <a:ahLst/>
          <a:cxnLst/>
          <a:rect l="0" t="0" r="0" b="0"/>
          <a:pathLst>
            <a:path>
              <a:moveTo>
                <a:pt x="2663533" y="0"/>
              </a:moveTo>
              <a:lnTo>
                <a:pt x="2663533" y="231133"/>
              </a:lnTo>
              <a:lnTo>
                <a:pt x="0" y="231133"/>
              </a:lnTo>
              <a:lnTo>
                <a:pt x="0" y="462266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5B60BC42-B08A-4DD7-9C18-80121AE46ABC}">
      <dsp:nvSpPr>
        <dsp:cNvPr id="0" name=""/>
        <dsp:cNvSpPr/>
      </dsp:nvSpPr>
      <dsp:spPr>
        <a:xfrm>
          <a:off x="2823802" y="381"/>
          <a:ext cx="2201267" cy="1100633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700" kern="1200" dirty="0" smtClean="0"/>
            <a:t>Létfilozófia</a:t>
          </a:r>
          <a:endParaRPr lang="hu-HU" sz="3700" kern="1200" dirty="0"/>
        </a:p>
      </dsp:txBody>
      <dsp:txXfrm>
        <a:off x="2823802" y="381"/>
        <a:ext cx="2201267" cy="1100633"/>
      </dsp:txXfrm>
    </dsp:sp>
    <dsp:sp modelId="{C759B58F-77D8-48DD-9267-6B7C08BDF179}">
      <dsp:nvSpPr>
        <dsp:cNvPr id="0" name=""/>
        <dsp:cNvSpPr/>
      </dsp:nvSpPr>
      <dsp:spPr>
        <a:xfrm>
          <a:off x="160268" y="1563281"/>
          <a:ext cx="2201267" cy="1100633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700" kern="1200" dirty="0" smtClean="0"/>
            <a:t>Emberi boldogság</a:t>
          </a:r>
          <a:endParaRPr lang="hu-HU" sz="3700" kern="1200" dirty="0"/>
        </a:p>
      </dsp:txBody>
      <dsp:txXfrm>
        <a:off x="160268" y="1563281"/>
        <a:ext cx="2201267" cy="1100633"/>
      </dsp:txXfrm>
    </dsp:sp>
    <dsp:sp modelId="{E98060D2-5FB0-48BA-A198-62B937D3C11C}">
      <dsp:nvSpPr>
        <dsp:cNvPr id="0" name=""/>
        <dsp:cNvSpPr/>
      </dsp:nvSpPr>
      <dsp:spPr>
        <a:xfrm>
          <a:off x="2823802" y="1563281"/>
          <a:ext cx="2201267" cy="1100633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700" kern="1200" dirty="0" smtClean="0"/>
            <a:t>Szerelem,</a:t>
          </a:r>
          <a:br>
            <a:rPr lang="hu-HU" sz="3700" kern="1200" dirty="0" smtClean="0"/>
          </a:br>
          <a:r>
            <a:rPr lang="hu-HU" sz="3700" kern="1200" dirty="0" smtClean="0"/>
            <a:t>hűség</a:t>
          </a:r>
          <a:endParaRPr lang="hu-HU" sz="3700" kern="1200" dirty="0"/>
        </a:p>
      </dsp:txBody>
      <dsp:txXfrm>
        <a:off x="2823802" y="1563281"/>
        <a:ext cx="2201267" cy="1100633"/>
      </dsp:txXfrm>
    </dsp:sp>
    <dsp:sp modelId="{AC6934D1-DC5F-4E9E-8E69-F39239A09C4B}">
      <dsp:nvSpPr>
        <dsp:cNvPr id="0" name=""/>
        <dsp:cNvSpPr/>
      </dsp:nvSpPr>
      <dsp:spPr>
        <a:xfrm>
          <a:off x="5487335" y="1563281"/>
          <a:ext cx="2201267" cy="1100633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700" kern="1200" smtClean="0"/>
            <a:t>Bölcsesség</a:t>
          </a:r>
          <a:endParaRPr lang="hu-HU" sz="3700" kern="1200" dirty="0"/>
        </a:p>
      </dsp:txBody>
      <dsp:txXfrm>
        <a:off x="5487335" y="1563281"/>
        <a:ext cx="2201267" cy="110063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4B50D0-8C01-4890-BBAF-18CB36E3DF8D}">
      <dsp:nvSpPr>
        <dsp:cNvPr id="0" name=""/>
        <dsp:cNvSpPr/>
      </dsp:nvSpPr>
      <dsp:spPr>
        <a:xfrm>
          <a:off x="1654707" y="140373"/>
          <a:ext cx="2671117" cy="11099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Rossz</a:t>
          </a:r>
          <a:endParaRPr lang="hu-HU" sz="2800" kern="1200" dirty="0"/>
        </a:p>
      </dsp:txBody>
      <dsp:txXfrm>
        <a:off x="1654707" y="140373"/>
        <a:ext cx="2671117" cy="1109938"/>
      </dsp:txXfrm>
    </dsp:sp>
    <dsp:sp modelId="{0D403E8D-4153-4F13-A33F-A5DD17C3049F}">
      <dsp:nvSpPr>
        <dsp:cNvPr id="0" name=""/>
        <dsp:cNvSpPr/>
      </dsp:nvSpPr>
      <dsp:spPr>
        <a:xfrm>
          <a:off x="1921819" y="1250312"/>
          <a:ext cx="526454" cy="746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6957"/>
              </a:lnTo>
              <a:lnTo>
                <a:pt x="526454" y="746957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4DC727A4-D857-4B82-8425-EB12D5041783}">
      <dsp:nvSpPr>
        <dsp:cNvPr id="0" name=""/>
        <dsp:cNvSpPr/>
      </dsp:nvSpPr>
      <dsp:spPr>
        <a:xfrm>
          <a:off x="2448273" y="1512169"/>
          <a:ext cx="1552320" cy="97020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err="1" smtClean="0"/>
            <a:t>Ördögfiak</a:t>
          </a:r>
          <a:endParaRPr lang="hu-HU" sz="1300" kern="1200" dirty="0"/>
        </a:p>
      </dsp:txBody>
      <dsp:txXfrm>
        <a:off x="2448273" y="1512169"/>
        <a:ext cx="1552320" cy="970200"/>
      </dsp:txXfrm>
    </dsp:sp>
    <dsp:sp modelId="{73F49770-10C7-40C7-9F7F-F49DC65E4DA1}">
      <dsp:nvSpPr>
        <dsp:cNvPr id="0" name=""/>
        <dsp:cNvSpPr/>
      </dsp:nvSpPr>
      <dsp:spPr>
        <a:xfrm>
          <a:off x="1921819" y="1250312"/>
          <a:ext cx="526454" cy="1899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9080"/>
              </a:lnTo>
              <a:lnTo>
                <a:pt x="526454" y="1899080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2899C155-881F-4CA4-9892-F95CAD3D8C35}">
      <dsp:nvSpPr>
        <dsp:cNvPr id="0" name=""/>
        <dsp:cNvSpPr/>
      </dsp:nvSpPr>
      <dsp:spPr>
        <a:xfrm>
          <a:off x="2448273" y="2664292"/>
          <a:ext cx="1552320" cy="97020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600" kern="1200" dirty="0" err="1" smtClean="0"/>
            <a:t>Mirígy</a:t>
          </a:r>
          <a:endParaRPr lang="hu-HU" sz="1300" kern="1200" dirty="0" smtClean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3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/>
            <a:t>boszorkány</a:t>
          </a:r>
          <a:endParaRPr lang="hu-HU" sz="1600" kern="1200" dirty="0"/>
        </a:p>
      </dsp:txBody>
      <dsp:txXfrm>
        <a:off x="2448273" y="2664292"/>
        <a:ext cx="1552320" cy="970200"/>
      </dsp:txXfrm>
    </dsp:sp>
    <dsp:sp modelId="{C2D882C5-8D2E-4C83-B44D-C4F5441811C1}">
      <dsp:nvSpPr>
        <dsp:cNvPr id="0" name=""/>
        <dsp:cNvSpPr/>
      </dsp:nvSpPr>
      <dsp:spPr>
        <a:xfrm>
          <a:off x="1921819" y="1250312"/>
          <a:ext cx="515417" cy="3017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7115"/>
              </a:lnTo>
              <a:lnTo>
                <a:pt x="515417" y="3017115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FBAA6DC3-AC2E-4E57-A417-910E1A4BF63C}">
      <dsp:nvSpPr>
        <dsp:cNvPr id="0" name=""/>
        <dsp:cNvSpPr/>
      </dsp:nvSpPr>
      <dsp:spPr>
        <a:xfrm>
          <a:off x="2437236" y="3782327"/>
          <a:ext cx="1552320" cy="97020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É</a:t>
          </a:r>
          <a:r>
            <a:rPr lang="hu-HU" sz="1300" kern="1200" dirty="0" smtClean="0"/>
            <a:t>j </a:t>
          </a:r>
          <a:r>
            <a:rPr lang="hu-HU" sz="1600" kern="1200" dirty="0" smtClean="0"/>
            <a:t>királynője</a:t>
          </a:r>
          <a:endParaRPr lang="hu-HU" sz="13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err="1" smtClean="0"/>
            <a:t>Pamina</a:t>
          </a:r>
          <a:r>
            <a:rPr lang="hu-HU" sz="1600" kern="1200" dirty="0" smtClean="0"/>
            <a:t> anyja</a:t>
          </a:r>
          <a:endParaRPr lang="hu-HU" sz="1600" kern="1200" dirty="0"/>
        </a:p>
      </dsp:txBody>
      <dsp:txXfrm>
        <a:off x="2437236" y="3782327"/>
        <a:ext cx="1552320" cy="970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D6A583-583F-48FA-A361-464EC78A1B1B}">
      <dsp:nvSpPr>
        <dsp:cNvPr id="0" name=""/>
        <dsp:cNvSpPr/>
      </dsp:nvSpPr>
      <dsp:spPr>
        <a:xfrm>
          <a:off x="451078" y="864093"/>
          <a:ext cx="2861289" cy="111727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Jó</a:t>
          </a:r>
          <a:endParaRPr lang="hu-HU" sz="3200" kern="1200" dirty="0"/>
        </a:p>
      </dsp:txBody>
      <dsp:txXfrm>
        <a:off x="451078" y="864093"/>
        <a:ext cx="2861289" cy="1117278"/>
      </dsp:txXfrm>
    </dsp:sp>
    <dsp:sp modelId="{A4B8CE7B-EE9F-494D-B960-3555E4701C81}">
      <dsp:nvSpPr>
        <dsp:cNvPr id="0" name=""/>
        <dsp:cNvSpPr/>
      </dsp:nvSpPr>
      <dsp:spPr>
        <a:xfrm>
          <a:off x="737207" y="1981371"/>
          <a:ext cx="394079" cy="829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946"/>
              </a:lnTo>
              <a:lnTo>
                <a:pt x="394079" y="829946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42C1EC9E-56EF-46D5-980D-AE1303F2CB5B}">
      <dsp:nvSpPr>
        <dsp:cNvPr id="0" name=""/>
        <dsp:cNvSpPr/>
      </dsp:nvSpPr>
      <dsp:spPr>
        <a:xfrm>
          <a:off x="1131286" y="2373539"/>
          <a:ext cx="1637581" cy="8755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Csongor,Tünde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Balga, Ilma</a:t>
          </a:r>
          <a:endParaRPr lang="hu-HU" sz="1600" kern="1200" dirty="0"/>
        </a:p>
      </dsp:txBody>
      <dsp:txXfrm>
        <a:off x="1131286" y="2373539"/>
        <a:ext cx="1637581" cy="875558"/>
      </dsp:txXfrm>
    </dsp:sp>
    <dsp:sp modelId="{8E6B7A1F-48F0-4E08-911B-E3BE12D64315}">
      <dsp:nvSpPr>
        <dsp:cNvPr id="0" name=""/>
        <dsp:cNvSpPr/>
      </dsp:nvSpPr>
      <dsp:spPr>
        <a:xfrm>
          <a:off x="737207" y="1981371"/>
          <a:ext cx="394079" cy="2167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7812"/>
              </a:lnTo>
              <a:lnTo>
                <a:pt x="394079" y="2167812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69A84EF7-1EB1-47C6-848C-F466DF578F69}">
      <dsp:nvSpPr>
        <dsp:cNvPr id="0" name=""/>
        <dsp:cNvSpPr/>
      </dsp:nvSpPr>
      <dsp:spPr>
        <a:xfrm>
          <a:off x="1131286" y="3681129"/>
          <a:ext cx="1526577" cy="93610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err="1" smtClean="0"/>
            <a:t>Taminó</a:t>
          </a:r>
          <a:r>
            <a:rPr lang="hu-HU" sz="1600" kern="1200" dirty="0" smtClean="0"/>
            <a:t>, </a:t>
          </a:r>
          <a:r>
            <a:rPr lang="hu-HU" sz="1600" kern="1200" dirty="0" err="1" smtClean="0"/>
            <a:t>Pamina</a:t>
          </a:r>
          <a:r>
            <a:rPr lang="hu-HU" sz="1600" kern="1200" dirty="0" smtClean="0"/>
            <a:t>, </a:t>
          </a:r>
          <a:r>
            <a:rPr lang="hu-HU" sz="1600" kern="1200" dirty="0" err="1" smtClean="0"/>
            <a:t>Papagénó</a:t>
          </a:r>
          <a:r>
            <a:rPr lang="hu-HU" sz="1600" kern="1200" dirty="0" smtClean="0"/>
            <a:t>, </a:t>
          </a:r>
          <a:r>
            <a:rPr lang="hu-HU" sz="1600" kern="1200" dirty="0" err="1" smtClean="0"/>
            <a:t>Papagéna</a:t>
          </a:r>
          <a:endParaRPr lang="hu-HU" sz="1600" kern="1200" dirty="0"/>
        </a:p>
      </dsp:txBody>
      <dsp:txXfrm>
        <a:off x="1131286" y="3681129"/>
        <a:ext cx="1526577" cy="936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356992"/>
            <a:ext cx="7931224" cy="27691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356992"/>
            <a:ext cx="7931224" cy="27691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496944" cy="2597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Összehasonlítás</a:t>
            </a:r>
            <a:br>
              <a:rPr lang="hu-HU" dirty="0" smtClean="0"/>
            </a:br>
            <a:r>
              <a:rPr lang="hu-HU" dirty="0" smtClean="0"/>
              <a:t>Mozart: A varázsfuvola</a:t>
            </a:r>
            <a:br>
              <a:rPr lang="hu-HU" dirty="0" smtClean="0"/>
            </a:br>
            <a:r>
              <a:rPr lang="hu-HU" dirty="0" smtClean="0"/>
              <a:t>Vörösmarty Mihály: Csongor és Tünde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2016.04.24.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onotype Corsiva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2597150"/>
          </a:xfrm>
        </p:spPr>
        <p:txBody>
          <a:bodyPr/>
          <a:lstStyle/>
          <a:p>
            <a:r>
              <a:rPr lang="hu-HU" sz="44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ÖSSZEHASONLÍTÁS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hu-HU" dirty="0"/>
          </a:p>
        </p:txBody>
      </p:sp>
      <p:pic>
        <p:nvPicPr>
          <p:cNvPr id="6" name="Kép 5" descr="zsofi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420888"/>
            <a:ext cx="2592288" cy="35234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Kép 6" descr="termekn453-vorosmarty_mihaly_csongor_es_tunde.jpg"/>
          <p:cNvPicPr>
            <a:picLocks noChangeAspect="1"/>
          </p:cNvPicPr>
          <p:nvPr/>
        </p:nvPicPr>
        <p:blipFill>
          <a:blip r:embed="rId3" cstate="print"/>
          <a:srcRect t="1976" b="3167"/>
          <a:stretch>
            <a:fillRect/>
          </a:stretch>
        </p:blipFill>
        <p:spPr>
          <a:xfrm>
            <a:off x="5724128" y="2420888"/>
            <a:ext cx="2592288" cy="3555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églalap 7"/>
          <p:cNvSpPr/>
          <p:nvPr/>
        </p:nvSpPr>
        <p:spPr>
          <a:xfrm>
            <a:off x="971600" y="6021288"/>
            <a:ext cx="2847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Mozart: A varázsfuvola</a:t>
            </a:r>
            <a:endParaRPr lang="hu-H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5076056" y="6021288"/>
            <a:ext cx="3475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Vörösmarty: Csongor és Tünde</a:t>
            </a:r>
            <a:endParaRPr lang="hu-H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" name="Jobbra nyíl 10"/>
          <p:cNvSpPr/>
          <p:nvPr/>
        </p:nvSpPr>
        <p:spPr>
          <a:xfrm>
            <a:off x="3779912" y="2492896"/>
            <a:ext cx="1800200" cy="36004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Balra-jobbra nyíl 11"/>
          <p:cNvSpPr/>
          <p:nvPr/>
        </p:nvSpPr>
        <p:spPr>
          <a:xfrm>
            <a:off x="3707904" y="3933056"/>
            <a:ext cx="1944216" cy="412624"/>
          </a:xfrm>
          <a:prstGeom prst="left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Balra nyíl 12"/>
          <p:cNvSpPr/>
          <p:nvPr/>
        </p:nvSpPr>
        <p:spPr>
          <a:xfrm>
            <a:off x="3707904" y="5301208"/>
            <a:ext cx="1872208" cy="36004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Egyenes összekötő 8"/>
          <p:cNvCxnSpPr/>
          <p:nvPr/>
        </p:nvCxnSpPr>
        <p:spPr>
          <a:xfrm>
            <a:off x="4572000" y="5013176"/>
            <a:ext cx="0" cy="1728192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4932040" y="4941168"/>
            <a:ext cx="0" cy="18002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2051720" y="2492896"/>
            <a:ext cx="2448272" cy="2664296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2555776" y="2204864"/>
            <a:ext cx="1944216" cy="216024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H="1">
            <a:off x="4860032" y="2420888"/>
            <a:ext cx="2088232" cy="2664296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H="1">
            <a:off x="4932040" y="1988840"/>
            <a:ext cx="1944216" cy="252028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4499992" y="1628800"/>
            <a:ext cx="0" cy="2736304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>
            <a:off x="4860032" y="1628800"/>
            <a:ext cx="0" cy="288032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zövegdoboz 30"/>
          <p:cNvSpPr txBox="1"/>
          <p:nvPr/>
        </p:nvSpPr>
        <p:spPr>
          <a:xfrm>
            <a:off x="4499992" y="4941168"/>
            <a:ext cx="432048" cy="181588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mese</a:t>
            </a:r>
            <a:endParaRPr lang="hu-HU" dirty="0"/>
          </a:p>
        </p:txBody>
      </p:sp>
      <p:sp>
        <p:nvSpPr>
          <p:cNvPr id="32" name="Szövegdoboz 31"/>
          <p:cNvSpPr txBox="1"/>
          <p:nvPr/>
        </p:nvSpPr>
        <p:spPr>
          <a:xfrm rot="2848618">
            <a:off x="1429577" y="3163545"/>
            <a:ext cx="3835758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/>
              <a:t>História egy </a:t>
            </a:r>
            <a:r>
              <a:rPr lang="hu-HU" sz="1600" dirty="0" err="1" smtClean="0"/>
              <a:t>Árgirus</a:t>
            </a:r>
            <a:r>
              <a:rPr lang="hu-HU" sz="1600" dirty="0" smtClean="0"/>
              <a:t> nevű királyfiról és egy tündér szűz leányról</a:t>
            </a:r>
            <a:endParaRPr lang="hu-HU" sz="1600" dirty="0"/>
          </a:p>
        </p:txBody>
      </p:sp>
      <p:sp>
        <p:nvSpPr>
          <p:cNvPr id="45" name="Szövegdoboz 44"/>
          <p:cNvSpPr txBox="1"/>
          <p:nvPr/>
        </p:nvSpPr>
        <p:spPr>
          <a:xfrm rot="18475376">
            <a:off x="4389834" y="3019247"/>
            <a:ext cx="3263304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Liebeskind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Lulu avagy a varázsfuvola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Szövegdoboz 48"/>
          <p:cNvSpPr txBox="1"/>
          <p:nvPr/>
        </p:nvSpPr>
        <p:spPr>
          <a:xfrm>
            <a:off x="4499992" y="1628800"/>
            <a:ext cx="360039" cy="287654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hu-HU" sz="1600" b="1" dirty="0" smtClean="0"/>
              <a:t>Mi</a:t>
            </a:r>
            <a:br>
              <a:rPr lang="hu-HU" sz="1600" b="1" dirty="0" smtClean="0"/>
            </a:br>
            <a:r>
              <a:rPr lang="hu-HU" sz="1600" b="1" dirty="0" err="1" smtClean="0"/>
              <a:t>ndenk</a:t>
            </a:r>
            <a:r>
              <a:rPr lang="hu-HU" sz="1600" b="1" dirty="0" smtClean="0"/>
              <a:t/>
            </a:r>
            <a:br>
              <a:rPr lang="hu-HU" sz="1600" b="1" dirty="0" smtClean="0"/>
            </a:br>
            <a:r>
              <a:rPr lang="hu-HU" sz="1600" b="1" dirty="0" smtClean="0"/>
              <a:t>i</a:t>
            </a:r>
            <a:br>
              <a:rPr lang="hu-HU" sz="1600" b="1" dirty="0" smtClean="0"/>
            </a:br>
            <a:r>
              <a:rPr lang="hu-HU" sz="1600" b="1" dirty="0" err="1" smtClean="0"/>
              <a:t>nek</a:t>
            </a:r>
            <a:endParaRPr lang="hu-HU" sz="1600" b="1" dirty="0"/>
          </a:p>
        </p:txBody>
      </p:sp>
      <p:sp>
        <p:nvSpPr>
          <p:cNvPr id="69" name="Felhő 68"/>
          <p:cNvSpPr/>
          <p:nvPr/>
        </p:nvSpPr>
        <p:spPr>
          <a:xfrm>
            <a:off x="1547664" y="620688"/>
            <a:ext cx="6120680" cy="4896544"/>
          </a:xfrm>
          <a:prstGeom prst="cloud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2" name="Ív 71"/>
          <p:cNvSpPr/>
          <p:nvPr/>
        </p:nvSpPr>
        <p:spPr>
          <a:xfrm rot="8903213">
            <a:off x="3508580" y="876735"/>
            <a:ext cx="1290321" cy="2077473"/>
          </a:xfrm>
          <a:prstGeom prst="arc">
            <a:avLst>
              <a:gd name="adj1" fmla="val 16970523"/>
              <a:gd name="adj2" fmla="val 0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73" name="Szövegdoboz 72"/>
          <p:cNvSpPr txBox="1"/>
          <p:nvPr/>
        </p:nvSpPr>
        <p:spPr>
          <a:xfrm>
            <a:off x="1835696" y="364502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Gyergyai</a:t>
            </a:r>
            <a:r>
              <a:rPr lang="hu-HU" dirty="0" smtClean="0"/>
              <a:t> Albert</a:t>
            </a:r>
            <a:endParaRPr lang="hu-HU" dirty="0"/>
          </a:p>
        </p:txBody>
      </p:sp>
      <p:sp>
        <p:nvSpPr>
          <p:cNvPr id="74" name="Ív 73"/>
          <p:cNvSpPr/>
          <p:nvPr/>
        </p:nvSpPr>
        <p:spPr>
          <a:xfrm rot="5891400">
            <a:off x="5057438" y="2785804"/>
            <a:ext cx="1113407" cy="1945514"/>
          </a:xfrm>
          <a:prstGeom prst="arc">
            <a:avLst>
              <a:gd name="adj1" fmla="val 16970523"/>
              <a:gd name="adj2" fmla="val 0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75" name="Szövegdoboz 74"/>
          <p:cNvSpPr txBox="1"/>
          <p:nvPr/>
        </p:nvSpPr>
        <p:spPr>
          <a:xfrm>
            <a:off x="6012160" y="357301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August Jacob</a:t>
            </a:r>
            <a:endParaRPr lang="hu-HU" dirty="0"/>
          </a:p>
        </p:txBody>
      </p:sp>
      <p:sp>
        <p:nvSpPr>
          <p:cNvPr id="76" name="Ív 75"/>
          <p:cNvSpPr/>
          <p:nvPr/>
        </p:nvSpPr>
        <p:spPr>
          <a:xfrm rot="8115927">
            <a:off x="2523944" y="2430108"/>
            <a:ext cx="1290321" cy="2077473"/>
          </a:xfrm>
          <a:prstGeom prst="arc">
            <a:avLst>
              <a:gd name="adj1" fmla="val 16970523"/>
              <a:gd name="adj2" fmla="val 0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77" name="Ív 76"/>
          <p:cNvSpPr/>
          <p:nvPr/>
        </p:nvSpPr>
        <p:spPr>
          <a:xfrm rot="4414270">
            <a:off x="4382505" y="1126182"/>
            <a:ext cx="861277" cy="1750318"/>
          </a:xfrm>
          <a:prstGeom prst="arc">
            <a:avLst>
              <a:gd name="adj1" fmla="val 16970523"/>
              <a:gd name="adj2" fmla="val 0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78" name="Szövegdoboz 77"/>
          <p:cNvSpPr txBox="1"/>
          <p:nvPr/>
        </p:nvSpPr>
        <p:spPr>
          <a:xfrm>
            <a:off x="5004048" y="2348880"/>
            <a:ext cx="136815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Fülbemászó dallam</a:t>
            </a:r>
            <a:endParaRPr lang="hu-HU" dirty="0"/>
          </a:p>
        </p:txBody>
      </p:sp>
      <p:sp>
        <p:nvSpPr>
          <p:cNvPr id="79" name="Ív 78"/>
          <p:cNvSpPr/>
          <p:nvPr/>
        </p:nvSpPr>
        <p:spPr>
          <a:xfrm rot="4085897">
            <a:off x="4332024" y="2027210"/>
            <a:ext cx="875762" cy="2092361"/>
          </a:xfrm>
          <a:prstGeom prst="arc">
            <a:avLst>
              <a:gd name="adj1" fmla="val 16970523"/>
              <a:gd name="adj2" fmla="val 0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80" name="Szövegdoboz 79"/>
          <p:cNvSpPr txBox="1"/>
          <p:nvPr/>
        </p:nvSpPr>
        <p:spPr>
          <a:xfrm>
            <a:off x="5292080" y="134076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Szabadkőműves mozgalom</a:t>
            </a:r>
            <a:endParaRPr lang="hu-HU" dirty="0"/>
          </a:p>
        </p:txBody>
      </p:sp>
      <p:sp>
        <p:nvSpPr>
          <p:cNvPr id="81" name="Szövegdoboz 80"/>
          <p:cNvSpPr txBox="1"/>
          <p:nvPr/>
        </p:nvSpPr>
        <p:spPr>
          <a:xfrm>
            <a:off x="2915816" y="184482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szerelem</a:t>
            </a:r>
            <a:endParaRPr lang="hu-HU" dirty="0"/>
          </a:p>
        </p:txBody>
      </p:sp>
      <p:sp>
        <p:nvSpPr>
          <p:cNvPr id="46" name="Szövegdoboz 45"/>
          <p:cNvSpPr txBox="1"/>
          <p:nvPr/>
        </p:nvSpPr>
        <p:spPr>
          <a:xfrm rot="7620627">
            <a:off x="4604813" y="4641303"/>
            <a:ext cx="576064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54" name="Szövegdoboz 53"/>
          <p:cNvSpPr txBox="1"/>
          <p:nvPr/>
        </p:nvSpPr>
        <p:spPr>
          <a:xfrm rot="171618">
            <a:off x="4644008" y="4442272"/>
            <a:ext cx="216024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251520" y="5589240"/>
            <a:ext cx="8424936" cy="1084982"/>
          </a:xfrm>
        </p:spPr>
        <p:txBody>
          <a:bodyPr/>
          <a:lstStyle/>
          <a:p>
            <a:r>
              <a:rPr lang="hu-HU" dirty="0" smtClean="0"/>
              <a:t>Csongor és Tünde               A varázsfuvola</a:t>
            </a:r>
            <a:endParaRPr lang="hu-HU" dirty="0"/>
          </a:p>
        </p:txBody>
      </p:sp>
      <p:sp>
        <p:nvSpPr>
          <p:cNvPr id="34" name="Kanyar jobbra 33"/>
          <p:cNvSpPr/>
          <p:nvPr/>
        </p:nvSpPr>
        <p:spPr>
          <a:xfrm>
            <a:off x="899592" y="4725144"/>
            <a:ext cx="1368152" cy="1008112"/>
          </a:xfrm>
          <a:prstGeom prst="ben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37" name="Kanyar felfelé 36"/>
          <p:cNvSpPr/>
          <p:nvPr/>
        </p:nvSpPr>
        <p:spPr>
          <a:xfrm rot="16200000">
            <a:off x="6804248" y="4581128"/>
            <a:ext cx="1080120" cy="1368152"/>
          </a:xfrm>
          <a:prstGeom prst="bent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Ellipszis 10"/>
          <p:cNvSpPr/>
          <p:nvPr/>
        </p:nvSpPr>
        <p:spPr>
          <a:xfrm>
            <a:off x="2160239" y="1484784"/>
            <a:ext cx="792089" cy="79208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hu-HU" sz="1000" dirty="0"/>
          </a:p>
        </p:txBody>
      </p:sp>
      <p:sp>
        <p:nvSpPr>
          <p:cNvPr id="13" name="Ellipszis 12"/>
          <p:cNvSpPr/>
          <p:nvPr/>
        </p:nvSpPr>
        <p:spPr>
          <a:xfrm>
            <a:off x="3312368" y="1484784"/>
            <a:ext cx="864096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sp>
      <p:sp>
        <p:nvSpPr>
          <p:cNvPr id="15" name="Szövegdoboz 14"/>
          <p:cNvSpPr txBox="1"/>
          <p:nvPr/>
        </p:nvSpPr>
        <p:spPr>
          <a:xfrm>
            <a:off x="2195736" y="177281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Papageno</a:t>
            </a:r>
            <a:endParaRPr lang="hu-HU" sz="1200" dirty="0">
              <a:solidFill>
                <a:schemeClr val="bg1"/>
              </a:solidFill>
            </a:endParaRPr>
          </a:p>
        </p:txBody>
      </p:sp>
      <p:sp>
        <p:nvSpPr>
          <p:cNvPr id="20" name="Ellipszis 19"/>
          <p:cNvSpPr/>
          <p:nvPr/>
        </p:nvSpPr>
        <p:spPr>
          <a:xfrm>
            <a:off x="611560" y="4797152"/>
            <a:ext cx="1007417" cy="9354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hu-HU" sz="1200" dirty="0" err="1" smtClean="0"/>
              <a:t>Mirígy</a:t>
            </a:r>
            <a:r>
              <a:rPr lang="hu-HU" sz="1200" dirty="0" smtClean="0"/>
              <a:t> kővé, lánya  róka</a:t>
            </a:r>
            <a:endParaRPr lang="hu-HU" sz="1200" dirty="0"/>
          </a:p>
        </p:txBody>
      </p:sp>
      <p:sp>
        <p:nvSpPr>
          <p:cNvPr id="23" name="Ellipszis 22"/>
          <p:cNvSpPr/>
          <p:nvPr/>
        </p:nvSpPr>
        <p:spPr>
          <a:xfrm>
            <a:off x="611560" y="2636912"/>
            <a:ext cx="1080120" cy="100811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hu-HU" sz="1300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683568" y="2780928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bg1"/>
                </a:solidFill>
              </a:rPr>
              <a:t>Idős hölgy</a:t>
            </a:r>
            <a:br>
              <a:rPr lang="hu-HU" sz="1400" dirty="0" smtClean="0">
                <a:solidFill>
                  <a:schemeClr val="bg1"/>
                </a:solidFill>
              </a:rPr>
            </a:br>
            <a:r>
              <a:rPr lang="hu-HU" sz="1400" dirty="0" smtClean="0">
                <a:solidFill>
                  <a:schemeClr val="bg1"/>
                </a:solidFill>
              </a:rPr>
              <a:t>= </a:t>
            </a:r>
            <a:r>
              <a:rPr lang="hu-HU" sz="1400" dirty="0" err="1" smtClean="0">
                <a:solidFill>
                  <a:schemeClr val="bg1"/>
                </a:solidFill>
              </a:rPr>
              <a:t>Papagéna</a:t>
            </a:r>
            <a:endParaRPr lang="hu-HU" sz="1400" dirty="0">
              <a:solidFill>
                <a:schemeClr val="bg1"/>
              </a:solidFill>
            </a:endParaRPr>
          </a:p>
        </p:txBody>
      </p:sp>
      <p:grpSp>
        <p:nvGrpSpPr>
          <p:cNvPr id="26" name="Csoportba foglalás 25"/>
          <p:cNvGrpSpPr/>
          <p:nvPr/>
        </p:nvGrpSpPr>
        <p:grpSpPr>
          <a:xfrm>
            <a:off x="4824536" y="2924944"/>
            <a:ext cx="1008112" cy="936104"/>
            <a:chOff x="2550713" y="3127093"/>
            <a:chExt cx="1007417" cy="1007417"/>
          </a:xfrm>
        </p:grpSpPr>
        <p:sp>
          <p:nvSpPr>
            <p:cNvPr id="27" name="Ellipszis 26"/>
            <p:cNvSpPr/>
            <p:nvPr/>
          </p:nvSpPr>
          <p:spPr>
            <a:xfrm>
              <a:off x="2550713" y="3127093"/>
              <a:ext cx="1007417" cy="1007417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hu-HU" sz="1400" dirty="0" smtClean="0"/>
                <a:t>Fuvola, harang</a:t>
              </a:r>
              <a:endParaRPr lang="hu-HU" sz="1400" dirty="0"/>
            </a:p>
          </p:txBody>
        </p:sp>
        <p:sp>
          <p:nvSpPr>
            <p:cNvPr id="28" name="Ellipszis 4"/>
            <p:cNvSpPr/>
            <p:nvPr/>
          </p:nvSpPr>
          <p:spPr>
            <a:xfrm>
              <a:off x="2698246" y="3274626"/>
              <a:ext cx="712351" cy="7123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500" kern="1200" dirty="0"/>
            </a:p>
          </p:txBody>
        </p:sp>
      </p:grpSp>
      <p:grpSp>
        <p:nvGrpSpPr>
          <p:cNvPr id="29" name="Csoportba foglalás 28"/>
          <p:cNvGrpSpPr/>
          <p:nvPr/>
        </p:nvGrpSpPr>
        <p:grpSpPr>
          <a:xfrm>
            <a:off x="4824536" y="4581128"/>
            <a:ext cx="1008112" cy="1008112"/>
            <a:chOff x="2550713" y="3127093"/>
            <a:chExt cx="1007417" cy="1007417"/>
          </a:xfrm>
        </p:grpSpPr>
        <p:sp>
          <p:nvSpPr>
            <p:cNvPr id="30" name="Ellipszis 29"/>
            <p:cNvSpPr/>
            <p:nvPr/>
          </p:nvSpPr>
          <p:spPr>
            <a:xfrm>
              <a:off x="2550713" y="3127093"/>
              <a:ext cx="1007417" cy="1007417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hu-HU" sz="1300" dirty="0" smtClean="0"/>
                <a:t>Bocskor ostor palást</a:t>
              </a:r>
              <a:endParaRPr lang="hu-HU" sz="1300" dirty="0"/>
            </a:p>
          </p:txBody>
        </p:sp>
        <p:sp>
          <p:nvSpPr>
            <p:cNvPr id="31" name="Ellipszis 4"/>
            <p:cNvSpPr/>
            <p:nvPr/>
          </p:nvSpPr>
          <p:spPr>
            <a:xfrm>
              <a:off x="2698246" y="3274626"/>
              <a:ext cx="712351" cy="7123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500" kern="1200" dirty="0"/>
            </a:p>
          </p:txBody>
        </p:sp>
      </p:grpSp>
      <p:sp>
        <p:nvSpPr>
          <p:cNvPr id="36" name="Ellipszis 35"/>
          <p:cNvSpPr/>
          <p:nvPr/>
        </p:nvSpPr>
        <p:spPr>
          <a:xfrm>
            <a:off x="3384376" y="5733256"/>
            <a:ext cx="720080" cy="7200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hu-HU" sz="1400" dirty="0" smtClean="0"/>
              <a:t>3 pap </a:t>
            </a:r>
            <a:endParaRPr lang="hu-HU" sz="1400" dirty="0"/>
          </a:p>
        </p:txBody>
      </p:sp>
      <p:sp>
        <p:nvSpPr>
          <p:cNvPr id="39" name="Ellipszis 38"/>
          <p:cNvSpPr/>
          <p:nvPr/>
        </p:nvSpPr>
        <p:spPr>
          <a:xfrm>
            <a:off x="2088232" y="5733256"/>
            <a:ext cx="720080" cy="7200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hu-HU" sz="1200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1907704" y="58052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bg1"/>
                </a:solidFill>
              </a:rPr>
              <a:t>3 </a:t>
            </a:r>
            <a:br>
              <a:rPr lang="hu-HU" sz="1400" dirty="0" smtClean="0">
                <a:solidFill>
                  <a:schemeClr val="bg1"/>
                </a:solidFill>
              </a:rPr>
            </a:br>
            <a:r>
              <a:rPr lang="hu-HU" sz="1400" dirty="0" err="1" smtClean="0">
                <a:solidFill>
                  <a:schemeClr val="bg1"/>
                </a:solidFill>
              </a:rPr>
              <a:t>ördögfi</a:t>
            </a: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45" name="Ellipszis 44"/>
          <p:cNvSpPr/>
          <p:nvPr/>
        </p:nvSpPr>
        <p:spPr>
          <a:xfrm>
            <a:off x="6444208" y="2029987"/>
            <a:ext cx="1944216" cy="175905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sp>
      <p:sp>
        <p:nvSpPr>
          <p:cNvPr id="48" name="Ellipszis 47"/>
          <p:cNvSpPr/>
          <p:nvPr/>
        </p:nvSpPr>
        <p:spPr>
          <a:xfrm>
            <a:off x="6588224" y="5085184"/>
            <a:ext cx="1728192" cy="1505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sp>
      <p:grpSp>
        <p:nvGrpSpPr>
          <p:cNvPr id="51" name="Csoportba foglalás 50"/>
          <p:cNvGrpSpPr/>
          <p:nvPr/>
        </p:nvGrpSpPr>
        <p:grpSpPr>
          <a:xfrm>
            <a:off x="6228184" y="3501008"/>
            <a:ext cx="1080120" cy="1008112"/>
            <a:chOff x="2340286" y="3127093"/>
            <a:chExt cx="1080120" cy="1008112"/>
          </a:xfrm>
        </p:grpSpPr>
        <p:sp>
          <p:nvSpPr>
            <p:cNvPr id="52" name="Ellipszis 51"/>
            <p:cNvSpPr/>
            <p:nvPr/>
          </p:nvSpPr>
          <p:spPr>
            <a:xfrm>
              <a:off x="2340286" y="3127093"/>
              <a:ext cx="1080120" cy="100811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hu-HU" sz="1600" dirty="0" smtClean="0"/>
                <a:t>Földi szint</a:t>
              </a:r>
              <a:endParaRPr lang="hu-HU" sz="1600" dirty="0"/>
            </a:p>
          </p:txBody>
        </p:sp>
        <p:sp>
          <p:nvSpPr>
            <p:cNvPr id="53" name="Ellipszis 4"/>
            <p:cNvSpPr/>
            <p:nvPr/>
          </p:nvSpPr>
          <p:spPr>
            <a:xfrm>
              <a:off x="2628318" y="3199101"/>
              <a:ext cx="788571" cy="7885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500" kern="1200"/>
            </a:p>
          </p:txBody>
        </p:sp>
      </p:grpSp>
      <p:grpSp>
        <p:nvGrpSpPr>
          <p:cNvPr id="54" name="Csoportba foglalás 53"/>
          <p:cNvGrpSpPr/>
          <p:nvPr/>
        </p:nvGrpSpPr>
        <p:grpSpPr>
          <a:xfrm>
            <a:off x="7452320" y="3501008"/>
            <a:ext cx="1080120" cy="1080120"/>
            <a:chOff x="2412294" y="3199101"/>
            <a:chExt cx="1080120" cy="1080120"/>
          </a:xfrm>
        </p:grpSpPr>
        <p:sp>
          <p:nvSpPr>
            <p:cNvPr id="55" name="Ellipszis 54"/>
            <p:cNvSpPr/>
            <p:nvPr/>
          </p:nvSpPr>
          <p:spPr>
            <a:xfrm>
              <a:off x="2412294" y="3271109"/>
              <a:ext cx="1080120" cy="100811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hu-HU" sz="1600" dirty="0" smtClean="0"/>
                <a:t>Égi szint</a:t>
              </a:r>
              <a:endParaRPr lang="hu-HU" sz="1600" dirty="0"/>
            </a:p>
          </p:txBody>
        </p:sp>
        <p:sp>
          <p:nvSpPr>
            <p:cNvPr id="56" name="Ellipszis 4"/>
            <p:cNvSpPr/>
            <p:nvPr/>
          </p:nvSpPr>
          <p:spPr>
            <a:xfrm>
              <a:off x="2628318" y="3199101"/>
              <a:ext cx="788571" cy="7885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500" kern="1200"/>
            </a:p>
          </p:txBody>
        </p:sp>
      </p:grpSp>
      <p:sp>
        <p:nvSpPr>
          <p:cNvPr id="57" name="Szövegdoboz 56"/>
          <p:cNvSpPr txBox="1"/>
          <p:nvPr/>
        </p:nvSpPr>
        <p:spPr>
          <a:xfrm>
            <a:off x="3419872" y="1700808"/>
            <a:ext cx="1008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chemeClr val="bg1"/>
                </a:solidFill>
              </a:rPr>
              <a:t>Tünde</a:t>
            </a: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58" name="Szövegdoboz 57"/>
          <p:cNvSpPr txBox="1"/>
          <p:nvPr/>
        </p:nvSpPr>
        <p:spPr>
          <a:xfrm>
            <a:off x="7020272" y="5373216"/>
            <a:ext cx="9270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OPERA</a:t>
            </a:r>
          </a:p>
          <a:p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daljáték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9" name="Szövegdoboz 58"/>
          <p:cNvSpPr txBox="1"/>
          <p:nvPr/>
        </p:nvSpPr>
        <p:spPr>
          <a:xfrm>
            <a:off x="6588224" y="2708920"/>
            <a:ext cx="1778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Kétszintes dráma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61" name="Átellenes sarkain kerekített téglalap 60"/>
          <p:cNvSpPr/>
          <p:nvPr/>
        </p:nvSpPr>
        <p:spPr>
          <a:xfrm>
            <a:off x="4283968" y="692696"/>
            <a:ext cx="2376264" cy="86409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dirty="0" smtClean="0"/>
              <a:t>MŰFAJ</a:t>
            </a:r>
            <a:endParaRPr lang="hu-HU" sz="4000" dirty="0"/>
          </a:p>
        </p:txBody>
      </p:sp>
      <p:sp>
        <p:nvSpPr>
          <p:cNvPr id="62" name="Balra-jobbra-felfelé nyíl 61"/>
          <p:cNvSpPr/>
          <p:nvPr/>
        </p:nvSpPr>
        <p:spPr>
          <a:xfrm>
            <a:off x="4499992" y="1628800"/>
            <a:ext cx="1944216" cy="648072"/>
          </a:xfrm>
          <a:prstGeom prst="leftRight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611560" y="1268760"/>
          <a:ext cx="7848872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obbanás 1 7"/>
          <p:cNvSpPr/>
          <p:nvPr/>
        </p:nvSpPr>
        <p:spPr>
          <a:xfrm>
            <a:off x="5652120" y="4293096"/>
            <a:ext cx="2736304" cy="2348880"/>
          </a:xfrm>
          <a:prstGeom prst="irregularSeal1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/>
              <a:t>ROSSZ</a:t>
            </a:r>
            <a:endParaRPr lang="hu-HU" sz="3200" dirty="0"/>
          </a:p>
        </p:txBody>
      </p:sp>
      <p:sp>
        <p:nvSpPr>
          <p:cNvPr id="11" name="Balra-jobbra nyíl 10"/>
          <p:cNvSpPr/>
          <p:nvPr/>
        </p:nvSpPr>
        <p:spPr>
          <a:xfrm>
            <a:off x="4139952" y="5373216"/>
            <a:ext cx="1152128" cy="504056"/>
          </a:xfrm>
          <a:prstGeom prst="left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Felhő 12"/>
          <p:cNvSpPr/>
          <p:nvPr/>
        </p:nvSpPr>
        <p:spPr>
          <a:xfrm>
            <a:off x="683568" y="4509120"/>
            <a:ext cx="3096344" cy="2060848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</a:rPr>
              <a:t>JÓ</a:t>
            </a:r>
            <a:endParaRPr lang="hu-H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35696" y="1340768"/>
            <a:ext cx="5688632" cy="720080"/>
          </a:xfrm>
        </p:spPr>
        <p:txBody>
          <a:bodyPr/>
          <a:lstStyle/>
          <a:p>
            <a:r>
              <a:rPr lang="hu-HU" b="1" spc="300" dirty="0" smtClean="0"/>
              <a:t>Mozart: A varázsfuvola</a:t>
            </a:r>
            <a:endParaRPr lang="hu-HU" b="1" spc="300" dirty="0"/>
          </a:p>
        </p:txBody>
      </p:sp>
      <p:sp>
        <p:nvSpPr>
          <p:cNvPr id="14" name="Lekerekített téglalap 13"/>
          <p:cNvSpPr/>
          <p:nvPr/>
        </p:nvSpPr>
        <p:spPr>
          <a:xfrm>
            <a:off x="899592" y="2492896"/>
            <a:ext cx="2037848" cy="1209600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sp>
      <p:sp>
        <p:nvSpPr>
          <p:cNvPr id="16" name="Téglalap 15"/>
          <p:cNvSpPr/>
          <p:nvPr/>
        </p:nvSpPr>
        <p:spPr>
          <a:xfrm>
            <a:off x="899592" y="2492896"/>
            <a:ext cx="2088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>
                <a:solidFill>
                  <a:schemeClr val="bg1"/>
                </a:solidFill>
              </a:rPr>
              <a:t>Taminót</a:t>
            </a:r>
            <a:r>
              <a:rPr lang="hu-HU" dirty="0" smtClean="0">
                <a:solidFill>
                  <a:schemeClr val="bg1"/>
                </a:solidFill>
              </a:rPr>
              <a:t> megtámadja egy kígyó, találkozik Papagenóval 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8" name="Jobbra nyíl 17"/>
          <p:cNvSpPr/>
          <p:nvPr/>
        </p:nvSpPr>
        <p:spPr>
          <a:xfrm>
            <a:off x="2987824" y="2924944"/>
            <a:ext cx="654932" cy="507365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sp>
      <p:sp>
        <p:nvSpPr>
          <p:cNvPr id="21" name="Lekerekített téglalap 20"/>
          <p:cNvSpPr/>
          <p:nvPr/>
        </p:nvSpPr>
        <p:spPr>
          <a:xfrm>
            <a:off x="3707904" y="2492896"/>
            <a:ext cx="2037848" cy="1353616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sp>
      <p:sp>
        <p:nvSpPr>
          <p:cNvPr id="23" name="Téglalap 22"/>
          <p:cNvSpPr/>
          <p:nvPr/>
        </p:nvSpPr>
        <p:spPr>
          <a:xfrm>
            <a:off x="3707904" y="2708920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Éj megkéri </a:t>
            </a:r>
            <a:r>
              <a:rPr lang="hu-HU" dirty="0" err="1" smtClean="0">
                <a:solidFill>
                  <a:schemeClr val="bg1"/>
                </a:solidFill>
              </a:rPr>
              <a:t>Taminót</a:t>
            </a:r>
            <a:r>
              <a:rPr lang="hu-HU" dirty="0" smtClean="0">
                <a:solidFill>
                  <a:schemeClr val="bg1"/>
                </a:solidFill>
              </a:rPr>
              <a:t>, hogy szabadítsa ki lányát, </a:t>
            </a:r>
            <a:r>
              <a:rPr lang="hu-HU" dirty="0" err="1" smtClean="0">
                <a:solidFill>
                  <a:schemeClr val="bg1"/>
                </a:solidFill>
              </a:rPr>
              <a:t>Paminát</a:t>
            </a:r>
            <a:endParaRPr lang="hu-HU" dirty="0">
              <a:solidFill>
                <a:schemeClr val="bg1"/>
              </a:solidFill>
            </a:endParaRPr>
          </a:p>
        </p:txBody>
      </p:sp>
      <p:grpSp>
        <p:nvGrpSpPr>
          <p:cNvPr id="24" name="Csoportba foglalás 23"/>
          <p:cNvGrpSpPr/>
          <p:nvPr/>
        </p:nvGrpSpPr>
        <p:grpSpPr>
          <a:xfrm>
            <a:off x="6444208" y="2492896"/>
            <a:ext cx="2088232" cy="1368152"/>
            <a:chOff x="3202576" y="751049"/>
            <a:chExt cx="2113324" cy="1209600"/>
          </a:xfrm>
        </p:grpSpPr>
        <p:sp>
          <p:nvSpPr>
            <p:cNvPr id="25" name="Lekerekített téglalap 24"/>
            <p:cNvSpPr/>
            <p:nvPr/>
          </p:nvSpPr>
          <p:spPr>
            <a:xfrm>
              <a:off x="3202576" y="751049"/>
              <a:ext cx="2037848" cy="12096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hu-HU" dirty="0" smtClean="0"/>
                <a:t>Varázsfuvolát és harangjátékot kapnak</a:t>
              </a:r>
              <a:endParaRPr lang="hu-HU" dirty="0"/>
            </a:p>
          </p:txBody>
        </p:sp>
        <p:sp>
          <p:nvSpPr>
            <p:cNvPr id="26" name="Lekerekített téglalap 4"/>
            <p:cNvSpPr/>
            <p:nvPr/>
          </p:nvSpPr>
          <p:spPr>
            <a:xfrm>
              <a:off x="3278052" y="751049"/>
              <a:ext cx="2037848" cy="806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100" kern="1200" dirty="0"/>
            </a:p>
          </p:txBody>
        </p:sp>
      </p:grpSp>
      <p:grpSp>
        <p:nvGrpSpPr>
          <p:cNvPr id="27" name="Csoportba foglalás 26"/>
          <p:cNvGrpSpPr/>
          <p:nvPr/>
        </p:nvGrpSpPr>
        <p:grpSpPr>
          <a:xfrm>
            <a:off x="5796136" y="2924944"/>
            <a:ext cx="654932" cy="507365"/>
            <a:chOff x="5552823" y="900566"/>
            <a:chExt cx="654932" cy="507365"/>
          </a:xfrm>
        </p:grpSpPr>
        <p:sp>
          <p:nvSpPr>
            <p:cNvPr id="28" name="Jobbra nyíl 27"/>
            <p:cNvSpPr/>
            <p:nvPr/>
          </p:nvSpPr>
          <p:spPr>
            <a:xfrm>
              <a:off x="5552823" y="900566"/>
              <a:ext cx="654932" cy="50736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9" name="Jobbra nyíl 4"/>
            <p:cNvSpPr/>
            <p:nvPr/>
          </p:nvSpPr>
          <p:spPr>
            <a:xfrm>
              <a:off x="5624831" y="1002039"/>
              <a:ext cx="502723" cy="3044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2100" kern="1200"/>
            </a:p>
          </p:txBody>
        </p:sp>
      </p:grpSp>
      <p:sp>
        <p:nvSpPr>
          <p:cNvPr id="31" name="Jobbra nyíl 30"/>
          <p:cNvSpPr/>
          <p:nvPr/>
        </p:nvSpPr>
        <p:spPr>
          <a:xfrm rot="5400000">
            <a:off x="7124855" y="4116505"/>
            <a:ext cx="870955" cy="504057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sp>
      <p:grpSp>
        <p:nvGrpSpPr>
          <p:cNvPr id="33" name="Csoportba foglalás 32"/>
          <p:cNvGrpSpPr/>
          <p:nvPr/>
        </p:nvGrpSpPr>
        <p:grpSpPr>
          <a:xfrm>
            <a:off x="899592" y="4941168"/>
            <a:ext cx="2037848" cy="1209600"/>
            <a:chOff x="3278052" y="751049"/>
            <a:chExt cx="2037848" cy="1209600"/>
          </a:xfrm>
        </p:grpSpPr>
        <p:sp>
          <p:nvSpPr>
            <p:cNvPr id="34" name="Lekerekített téglalap 33"/>
            <p:cNvSpPr/>
            <p:nvPr/>
          </p:nvSpPr>
          <p:spPr>
            <a:xfrm>
              <a:off x="3278052" y="751049"/>
              <a:ext cx="2037848" cy="12096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hu-HU" dirty="0"/>
            </a:p>
          </p:txBody>
        </p:sp>
        <p:sp>
          <p:nvSpPr>
            <p:cNvPr id="35" name="Lekerekített téglalap 4"/>
            <p:cNvSpPr/>
            <p:nvPr/>
          </p:nvSpPr>
          <p:spPr>
            <a:xfrm>
              <a:off x="3278052" y="751049"/>
              <a:ext cx="2037848" cy="806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100" kern="1200" dirty="0"/>
            </a:p>
          </p:txBody>
        </p:sp>
      </p:grpSp>
      <p:grpSp>
        <p:nvGrpSpPr>
          <p:cNvPr id="36" name="Csoportba foglalás 35"/>
          <p:cNvGrpSpPr/>
          <p:nvPr/>
        </p:nvGrpSpPr>
        <p:grpSpPr>
          <a:xfrm rot="10800000">
            <a:off x="2987824" y="5373216"/>
            <a:ext cx="654932" cy="507365"/>
            <a:chOff x="5624831" y="900566"/>
            <a:chExt cx="654932" cy="507365"/>
          </a:xfrm>
        </p:grpSpPr>
        <p:sp>
          <p:nvSpPr>
            <p:cNvPr id="37" name="Jobbra nyíl 36"/>
            <p:cNvSpPr/>
            <p:nvPr/>
          </p:nvSpPr>
          <p:spPr>
            <a:xfrm>
              <a:off x="5624831" y="900566"/>
              <a:ext cx="654932" cy="50736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8" name="Jobbra nyíl 4"/>
            <p:cNvSpPr/>
            <p:nvPr/>
          </p:nvSpPr>
          <p:spPr>
            <a:xfrm>
              <a:off x="5624831" y="1002039"/>
              <a:ext cx="502723" cy="3044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2100" kern="1200"/>
            </a:p>
          </p:txBody>
        </p:sp>
      </p:grpSp>
      <p:grpSp>
        <p:nvGrpSpPr>
          <p:cNvPr id="39" name="Csoportba foglalás 38"/>
          <p:cNvGrpSpPr/>
          <p:nvPr/>
        </p:nvGrpSpPr>
        <p:grpSpPr>
          <a:xfrm>
            <a:off x="3707904" y="4941168"/>
            <a:ext cx="1965840" cy="1224136"/>
            <a:chOff x="3278052" y="751049"/>
            <a:chExt cx="2037848" cy="1209600"/>
          </a:xfrm>
        </p:grpSpPr>
        <p:sp>
          <p:nvSpPr>
            <p:cNvPr id="40" name="Lekerekített téglalap 39"/>
            <p:cNvSpPr/>
            <p:nvPr/>
          </p:nvSpPr>
          <p:spPr>
            <a:xfrm>
              <a:off x="3278052" y="751049"/>
              <a:ext cx="2037848" cy="12096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hu-HU" dirty="0"/>
            </a:p>
          </p:txBody>
        </p:sp>
        <p:sp>
          <p:nvSpPr>
            <p:cNvPr id="41" name="Lekerekített téglalap 4"/>
            <p:cNvSpPr/>
            <p:nvPr/>
          </p:nvSpPr>
          <p:spPr>
            <a:xfrm>
              <a:off x="3278052" y="751049"/>
              <a:ext cx="2037848" cy="806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100" kern="1200" dirty="0"/>
            </a:p>
          </p:txBody>
        </p:sp>
      </p:grpSp>
      <p:sp>
        <p:nvSpPr>
          <p:cNvPr id="43" name="Jobbra nyíl 42"/>
          <p:cNvSpPr/>
          <p:nvPr/>
        </p:nvSpPr>
        <p:spPr>
          <a:xfrm rot="10800000">
            <a:off x="5724128" y="5373216"/>
            <a:ext cx="654932" cy="507365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sp>
      <p:grpSp>
        <p:nvGrpSpPr>
          <p:cNvPr id="45" name="Csoportba foglalás 44"/>
          <p:cNvGrpSpPr/>
          <p:nvPr/>
        </p:nvGrpSpPr>
        <p:grpSpPr>
          <a:xfrm>
            <a:off x="6516216" y="4869160"/>
            <a:ext cx="1944216" cy="1368152"/>
            <a:chOff x="3278052" y="751049"/>
            <a:chExt cx="2037848" cy="1209600"/>
          </a:xfrm>
        </p:grpSpPr>
        <p:sp>
          <p:nvSpPr>
            <p:cNvPr id="46" name="Lekerekített téglalap 45"/>
            <p:cNvSpPr/>
            <p:nvPr/>
          </p:nvSpPr>
          <p:spPr>
            <a:xfrm>
              <a:off x="3278052" y="751049"/>
              <a:ext cx="2037848" cy="12096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hu-HU" dirty="0"/>
            </a:p>
          </p:txBody>
        </p:sp>
        <p:sp>
          <p:nvSpPr>
            <p:cNvPr id="47" name="Lekerekített téglalap 4"/>
            <p:cNvSpPr/>
            <p:nvPr/>
          </p:nvSpPr>
          <p:spPr>
            <a:xfrm>
              <a:off x="3278052" y="751049"/>
              <a:ext cx="2037848" cy="806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100" kern="1200" dirty="0"/>
            </a:p>
          </p:txBody>
        </p:sp>
      </p:grpSp>
      <p:sp>
        <p:nvSpPr>
          <p:cNvPr id="48" name="Téglalap 47"/>
          <p:cNvSpPr/>
          <p:nvPr/>
        </p:nvSpPr>
        <p:spPr>
          <a:xfrm>
            <a:off x="6444208" y="4941168"/>
            <a:ext cx="2088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 err="1" smtClean="0">
                <a:solidFill>
                  <a:schemeClr val="bg1"/>
                </a:solidFill>
              </a:rPr>
              <a:t>Pamina</a:t>
            </a:r>
            <a:r>
              <a:rPr lang="hu-HU" dirty="0" smtClean="0">
                <a:solidFill>
                  <a:schemeClr val="bg1"/>
                </a:solidFill>
              </a:rPr>
              <a:t> értesül a mentőakcióról, a szerelmesek próbákat állnak ki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9" name="Téglalap 48"/>
          <p:cNvSpPr/>
          <p:nvPr/>
        </p:nvSpPr>
        <p:spPr>
          <a:xfrm>
            <a:off x="3707904" y="5085184"/>
            <a:ext cx="20325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 err="1" smtClean="0">
                <a:solidFill>
                  <a:schemeClr val="bg1"/>
                </a:solidFill>
              </a:rPr>
              <a:t>Papagéna</a:t>
            </a:r>
            <a:r>
              <a:rPr lang="hu-HU" dirty="0" smtClean="0">
                <a:solidFill>
                  <a:schemeClr val="bg1"/>
                </a:solidFill>
              </a:rPr>
              <a:t> átalakulása, </a:t>
            </a:r>
            <a:r>
              <a:rPr lang="hu-HU" dirty="0" err="1" smtClean="0">
                <a:solidFill>
                  <a:schemeClr val="bg1"/>
                </a:solidFill>
              </a:rPr>
              <a:t>Papagéno</a:t>
            </a:r>
            <a:r>
              <a:rPr lang="hu-HU" dirty="0" smtClean="0">
                <a:solidFill>
                  <a:schemeClr val="bg1"/>
                </a:solidFill>
              </a:rPr>
              <a:t> társra lel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0" name="Téglalap 49"/>
          <p:cNvSpPr/>
          <p:nvPr/>
        </p:nvSpPr>
        <p:spPr>
          <a:xfrm>
            <a:off x="899592" y="5157192"/>
            <a:ext cx="2304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>
                <a:solidFill>
                  <a:schemeClr val="bg1"/>
                </a:solidFill>
              </a:rPr>
              <a:t>Pamina</a:t>
            </a:r>
            <a:r>
              <a:rPr lang="hu-HU" dirty="0" smtClean="0">
                <a:solidFill>
                  <a:schemeClr val="bg1"/>
                </a:solidFill>
              </a:rPr>
              <a:t> és </a:t>
            </a:r>
            <a:r>
              <a:rPr lang="hu-HU" dirty="0" err="1" smtClean="0">
                <a:solidFill>
                  <a:schemeClr val="bg1"/>
                </a:solidFill>
              </a:rPr>
              <a:t>Taminó</a:t>
            </a:r>
            <a:r>
              <a:rPr lang="hu-HU" dirty="0" smtClean="0">
                <a:solidFill>
                  <a:schemeClr val="bg1"/>
                </a:solidFill>
              </a:rPr>
              <a:t> együtt, </a:t>
            </a:r>
            <a:r>
              <a:rPr lang="hu-HU" dirty="0" err="1" smtClean="0">
                <a:solidFill>
                  <a:schemeClr val="bg1"/>
                </a:solidFill>
              </a:rPr>
              <a:t>Papagéno</a:t>
            </a:r>
            <a:r>
              <a:rPr lang="hu-HU" dirty="0" smtClean="0">
                <a:solidFill>
                  <a:schemeClr val="bg1"/>
                </a:solidFill>
              </a:rPr>
              <a:t> és </a:t>
            </a:r>
            <a:r>
              <a:rPr lang="hu-HU" dirty="0" err="1" smtClean="0">
                <a:solidFill>
                  <a:schemeClr val="bg1"/>
                </a:solidFill>
              </a:rPr>
              <a:t>Papagéna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19672" y="764704"/>
            <a:ext cx="6048672" cy="1080120"/>
          </a:xfrm>
        </p:spPr>
        <p:txBody>
          <a:bodyPr/>
          <a:lstStyle/>
          <a:p>
            <a:r>
              <a:rPr lang="hu-HU" b="1" dirty="0" smtClean="0"/>
              <a:t>Vörösmarty: Csongor és Tünde</a:t>
            </a:r>
            <a:endParaRPr lang="hu-HU" b="1" dirty="0"/>
          </a:p>
        </p:txBody>
      </p:sp>
      <p:grpSp>
        <p:nvGrpSpPr>
          <p:cNvPr id="7" name="Csoportba foglalás 6"/>
          <p:cNvGrpSpPr/>
          <p:nvPr/>
        </p:nvGrpSpPr>
        <p:grpSpPr>
          <a:xfrm>
            <a:off x="5436096" y="2348880"/>
            <a:ext cx="654932" cy="507365"/>
            <a:chOff x="5624831" y="900566"/>
            <a:chExt cx="654932" cy="507365"/>
          </a:xfrm>
        </p:grpSpPr>
        <p:sp>
          <p:nvSpPr>
            <p:cNvPr id="8" name="Jobbra nyíl 7"/>
            <p:cNvSpPr/>
            <p:nvPr/>
          </p:nvSpPr>
          <p:spPr>
            <a:xfrm>
              <a:off x="5624831" y="900566"/>
              <a:ext cx="654932" cy="50736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9" name="Jobbra nyíl 4"/>
            <p:cNvSpPr/>
            <p:nvPr/>
          </p:nvSpPr>
          <p:spPr>
            <a:xfrm>
              <a:off x="5624831" y="1002039"/>
              <a:ext cx="502723" cy="3044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2100" kern="1200"/>
            </a:p>
          </p:txBody>
        </p:sp>
      </p:grpSp>
      <p:grpSp>
        <p:nvGrpSpPr>
          <p:cNvPr id="10" name="Csoportba foglalás 9"/>
          <p:cNvGrpSpPr/>
          <p:nvPr/>
        </p:nvGrpSpPr>
        <p:grpSpPr>
          <a:xfrm>
            <a:off x="6084168" y="1988840"/>
            <a:ext cx="2037848" cy="1209600"/>
            <a:chOff x="3278052" y="751049"/>
            <a:chExt cx="2037848" cy="1209600"/>
          </a:xfrm>
        </p:grpSpPr>
        <p:sp>
          <p:nvSpPr>
            <p:cNvPr id="11" name="Lekerekített téglalap 10"/>
            <p:cNvSpPr/>
            <p:nvPr/>
          </p:nvSpPr>
          <p:spPr>
            <a:xfrm>
              <a:off x="3278052" y="751049"/>
              <a:ext cx="2037848" cy="12096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hu-HU" dirty="0" smtClean="0"/>
                <a:t>Útkereszteződés: Kalmár, Fejedelem, Tudós (három vándor)</a:t>
              </a:r>
              <a:endParaRPr lang="hu-HU" dirty="0"/>
            </a:p>
          </p:txBody>
        </p:sp>
        <p:sp>
          <p:nvSpPr>
            <p:cNvPr id="12" name="Lekerekített téglalap 4"/>
            <p:cNvSpPr/>
            <p:nvPr/>
          </p:nvSpPr>
          <p:spPr>
            <a:xfrm>
              <a:off x="3278052" y="751049"/>
              <a:ext cx="2037848" cy="806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100" kern="1200" dirty="0"/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611560" y="1988840"/>
            <a:ext cx="2037848" cy="1209600"/>
            <a:chOff x="3278052" y="751049"/>
            <a:chExt cx="2037848" cy="1209600"/>
          </a:xfrm>
        </p:grpSpPr>
        <p:sp>
          <p:nvSpPr>
            <p:cNvPr id="14" name="Lekerekített téglalap 13"/>
            <p:cNvSpPr/>
            <p:nvPr/>
          </p:nvSpPr>
          <p:spPr>
            <a:xfrm>
              <a:off x="3278052" y="751049"/>
              <a:ext cx="2037848" cy="12096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hu-HU" dirty="0" smtClean="0"/>
                <a:t>Csongor kiszabadítja </a:t>
              </a:r>
              <a:r>
                <a:rPr lang="hu-HU" dirty="0" err="1" smtClean="0"/>
                <a:t>Mirígyet</a:t>
              </a:r>
              <a:r>
                <a:rPr lang="hu-HU" dirty="0" smtClean="0"/>
                <a:t>, találkozás Tündével</a:t>
              </a:r>
              <a:endParaRPr lang="hu-HU" dirty="0"/>
            </a:p>
          </p:txBody>
        </p:sp>
        <p:sp>
          <p:nvSpPr>
            <p:cNvPr id="15" name="Lekerekített téglalap 4"/>
            <p:cNvSpPr/>
            <p:nvPr/>
          </p:nvSpPr>
          <p:spPr>
            <a:xfrm>
              <a:off x="3278052" y="751049"/>
              <a:ext cx="2037848" cy="806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100" kern="1200" dirty="0"/>
            </a:p>
          </p:txBody>
        </p:sp>
      </p:grpSp>
      <p:grpSp>
        <p:nvGrpSpPr>
          <p:cNvPr id="16" name="Csoportba foglalás 15"/>
          <p:cNvGrpSpPr/>
          <p:nvPr/>
        </p:nvGrpSpPr>
        <p:grpSpPr>
          <a:xfrm>
            <a:off x="2699792" y="2348880"/>
            <a:ext cx="654932" cy="507365"/>
            <a:chOff x="5624831" y="900566"/>
            <a:chExt cx="654932" cy="507365"/>
          </a:xfrm>
        </p:grpSpPr>
        <p:sp>
          <p:nvSpPr>
            <p:cNvPr id="17" name="Jobbra nyíl 16"/>
            <p:cNvSpPr/>
            <p:nvPr/>
          </p:nvSpPr>
          <p:spPr>
            <a:xfrm>
              <a:off x="5624831" y="900566"/>
              <a:ext cx="654932" cy="50736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8" name="Jobbra nyíl 4"/>
            <p:cNvSpPr/>
            <p:nvPr/>
          </p:nvSpPr>
          <p:spPr>
            <a:xfrm>
              <a:off x="5624831" y="1002039"/>
              <a:ext cx="502723" cy="3044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2100" kern="1200"/>
            </a:p>
          </p:txBody>
        </p:sp>
      </p:grpSp>
      <p:grpSp>
        <p:nvGrpSpPr>
          <p:cNvPr id="19" name="Csoportba foglalás 18"/>
          <p:cNvGrpSpPr/>
          <p:nvPr/>
        </p:nvGrpSpPr>
        <p:grpSpPr>
          <a:xfrm>
            <a:off x="3347864" y="1988840"/>
            <a:ext cx="2037848" cy="1209600"/>
            <a:chOff x="3278052" y="751049"/>
            <a:chExt cx="2037848" cy="1209600"/>
          </a:xfrm>
        </p:grpSpPr>
        <p:sp>
          <p:nvSpPr>
            <p:cNvPr id="20" name="Lekerekített téglalap 19"/>
            <p:cNvSpPr/>
            <p:nvPr/>
          </p:nvSpPr>
          <p:spPr>
            <a:xfrm>
              <a:off x="3278052" y="751049"/>
              <a:ext cx="2037848" cy="12096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hu-HU" dirty="0" smtClean="0"/>
                <a:t>Tündének távoznia kell, Csongor Tündérhont keresi</a:t>
              </a:r>
              <a:endParaRPr lang="hu-HU" dirty="0"/>
            </a:p>
          </p:txBody>
        </p:sp>
        <p:sp>
          <p:nvSpPr>
            <p:cNvPr id="21" name="Lekerekített téglalap 4"/>
            <p:cNvSpPr/>
            <p:nvPr/>
          </p:nvSpPr>
          <p:spPr>
            <a:xfrm>
              <a:off x="3278052" y="751049"/>
              <a:ext cx="2037848" cy="806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100" kern="1200" dirty="0"/>
            </a:p>
          </p:txBody>
        </p:sp>
      </p:grpSp>
      <p:grpSp>
        <p:nvGrpSpPr>
          <p:cNvPr id="28" name="Csoportba foglalás 27"/>
          <p:cNvGrpSpPr/>
          <p:nvPr/>
        </p:nvGrpSpPr>
        <p:grpSpPr>
          <a:xfrm>
            <a:off x="6444208" y="4149080"/>
            <a:ext cx="2037848" cy="1209600"/>
            <a:chOff x="3278052" y="751049"/>
            <a:chExt cx="2037848" cy="1209600"/>
          </a:xfrm>
        </p:grpSpPr>
        <p:sp>
          <p:nvSpPr>
            <p:cNvPr id="29" name="Lekerekített téglalap 28"/>
            <p:cNvSpPr/>
            <p:nvPr/>
          </p:nvSpPr>
          <p:spPr>
            <a:xfrm>
              <a:off x="3278052" y="751049"/>
              <a:ext cx="2037848" cy="12096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hu-HU" dirty="0" smtClean="0"/>
                <a:t>Találkozás Balgával, a három </a:t>
              </a:r>
              <a:r>
                <a:rPr lang="hu-HU" dirty="0" err="1" smtClean="0"/>
                <a:t>ördögfi</a:t>
              </a:r>
              <a:r>
                <a:rPr lang="hu-HU" dirty="0" smtClean="0"/>
                <a:t> becsapása</a:t>
              </a:r>
              <a:endParaRPr lang="hu-HU" dirty="0"/>
            </a:p>
          </p:txBody>
        </p:sp>
        <p:sp>
          <p:nvSpPr>
            <p:cNvPr id="30" name="Lekerekített téglalap 4"/>
            <p:cNvSpPr/>
            <p:nvPr/>
          </p:nvSpPr>
          <p:spPr>
            <a:xfrm>
              <a:off x="3278052" y="751049"/>
              <a:ext cx="2037848" cy="806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100" kern="1200" dirty="0"/>
            </a:p>
          </p:txBody>
        </p:sp>
      </p:grpSp>
      <p:grpSp>
        <p:nvGrpSpPr>
          <p:cNvPr id="40" name="Csoportba foglalás 39"/>
          <p:cNvGrpSpPr/>
          <p:nvPr/>
        </p:nvGrpSpPr>
        <p:grpSpPr>
          <a:xfrm>
            <a:off x="395536" y="3789040"/>
            <a:ext cx="2664297" cy="1800200"/>
            <a:chOff x="3278052" y="751049"/>
            <a:chExt cx="2097785" cy="1209600"/>
          </a:xfrm>
        </p:grpSpPr>
        <p:sp>
          <p:nvSpPr>
            <p:cNvPr id="41" name="Lekerekített téglalap 40"/>
            <p:cNvSpPr/>
            <p:nvPr/>
          </p:nvSpPr>
          <p:spPr>
            <a:xfrm>
              <a:off x="3278052" y="751049"/>
              <a:ext cx="2037848" cy="12096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hu-HU" sz="1600" dirty="0" smtClean="0"/>
                <a:t>Éj birodalma: Tünde halandó akar lenni</a:t>
              </a:r>
              <a:br>
                <a:rPr lang="hu-HU" sz="1600" dirty="0" smtClean="0"/>
              </a:br>
              <a:r>
                <a:rPr lang="hu-HU" sz="1600" dirty="0" smtClean="0"/>
                <a:t>Kereszteződés: boldogtalan a három vándor</a:t>
              </a:r>
              <a:br>
                <a:rPr lang="hu-HU" sz="1600" dirty="0" smtClean="0"/>
              </a:br>
              <a:r>
                <a:rPr lang="hu-HU" sz="1600" dirty="0" err="1" smtClean="0"/>
                <a:t>Mirígy</a:t>
              </a:r>
              <a:r>
                <a:rPr lang="hu-HU" sz="1600" dirty="0" smtClean="0"/>
                <a:t> elfogása, együtt a szerelmesek</a:t>
              </a:r>
              <a:endParaRPr lang="hu-HU" sz="1600" dirty="0"/>
            </a:p>
          </p:txBody>
        </p:sp>
        <p:sp>
          <p:nvSpPr>
            <p:cNvPr id="42" name="Lekerekített téglalap 4"/>
            <p:cNvSpPr/>
            <p:nvPr/>
          </p:nvSpPr>
          <p:spPr>
            <a:xfrm>
              <a:off x="3337989" y="751049"/>
              <a:ext cx="2037848" cy="806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100" kern="1200" dirty="0"/>
            </a:p>
          </p:txBody>
        </p:sp>
      </p:grpSp>
      <p:grpSp>
        <p:nvGrpSpPr>
          <p:cNvPr id="43" name="Csoportba foglalás 42"/>
          <p:cNvGrpSpPr/>
          <p:nvPr/>
        </p:nvGrpSpPr>
        <p:grpSpPr>
          <a:xfrm rot="5400000">
            <a:off x="6984267" y="3392998"/>
            <a:ext cx="720081" cy="648072"/>
            <a:chOff x="5624831" y="900566"/>
            <a:chExt cx="654932" cy="507365"/>
          </a:xfrm>
        </p:grpSpPr>
        <p:sp>
          <p:nvSpPr>
            <p:cNvPr id="44" name="Jobbra nyíl 43"/>
            <p:cNvSpPr/>
            <p:nvPr/>
          </p:nvSpPr>
          <p:spPr>
            <a:xfrm>
              <a:off x="5624831" y="900566"/>
              <a:ext cx="654932" cy="50736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45" name="Jobbra nyíl 4"/>
            <p:cNvSpPr/>
            <p:nvPr/>
          </p:nvSpPr>
          <p:spPr>
            <a:xfrm>
              <a:off x="5624831" y="1002039"/>
              <a:ext cx="502723" cy="3044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2100" kern="1200"/>
            </a:p>
          </p:txBody>
        </p:sp>
      </p:grpSp>
      <p:sp>
        <p:nvSpPr>
          <p:cNvPr id="47" name="Jobbra nyíl 46"/>
          <p:cNvSpPr/>
          <p:nvPr/>
        </p:nvSpPr>
        <p:spPr>
          <a:xfrm rot="10800000">
            <a:off x="5580112" y="4437111"/>
            <a:ext cx="648072" cy="432049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sp>
      <p:grpSp>
        <p:nvGrpSpPr>
          <p:cNvPr id="49" name="Csoportba foglalás 48"/>
          <p:cNvGrpSpPr/>
          <p:nvPr/>
        </p:nvGrpSpPr>
        <p:grpSpPr>
          <a:xfrm>
            <a:off x="3707904" y="4149080"/>
            <a:ext cx="1872208" cy="1080120"/>
            <a:chOff x="3278051" y="517277"/>
            <a:chExt cx="2180388" cy="1209600"/>
          </a:xfrm>
        </p:grpSpPr>
        <p:sp>
          <p:nvSpPr>
            <p:cNvPr id="50" name="Lekerekített téglalap 49"/>
            <p:cNvSpPr/>
            <p:nvPr/>
          </p:nvSpPr>
          <p:spPr>
            <a:xfrm>
              <a:off x="3278051" y="517277"/>
              <a:ext cx="2180388" cy="12096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hu-HU" sz="1700" dirty="0" smtClean="0"/>
                <a:t>Próbatételek (némaság,  kísértés, jóslatok) </a:t>
              </a:r>
              <a:endParaRPr lang="hu-HU" sz="1700" dirty="0"/>
            </a:p>
          </p:txBody>
        </p:sp>
        <p:sp>
          <p:nvSpPr>
            <p:cNvPr id="51" name="Lekerekített téglalap 4"/>
            <p:cNvSpPr/>
            <p:nvPr/>
          </p:nvSpPr>
          <p:spPr>
            <a:xfrm>
              <a:off x="3278051" y="633743"/>
              <a:ext cx="2037848" cy="806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1100" kern="1200" dirty="0"/>
            </a:p>
          </p:txBody>
        </p:sp>
      </p:grpSp>
      <p:grpSp>
        <p:nvGrpSpPr>
          <p:cNvPr id="52" name="Csoportba foglalás 51"/>
          <p:cNvGrpSpPr/>
          <p:nvPr/>
        </p:nvGrpSpPr>
        <p:grpSpPr>
          <a:xfrm rot="10800000">
            <a:off x="3059832" y="4365104"/>
            <a:ext cx="582924" cy="504059"/>
            <a:chOff x="5624831" y="900566"/>
            <a:chExt cx="654932" cy="507365"/>
          </a:xfrm>
        </p:grpSpPr>
        <p:sp>
          <p:nvSpPr>
            <p:cNvPr id="53" name="Jobbra nyíl 52"/>
            <p:cNvSpPr/>
            <p:nvPr/>
          </p:nvSpPr>
          <p:spPr>
            <a:xfrm>
              <a:off x="5624831" y="900566"/>
              <a:ext cx="654932" cy="50736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54" name="Jobbra nyíl 4"/>
            <p:cNvSpPr/>
            <p:nvPr/>
          </p:nvSpPr>
          <p:spPr>
            <a:xfrm>
              <a:off x="5624831" y="1002039"/>
              <a:ext cx="502723" cy="3044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u-HU" sz="2100" kern="1200"/>
            </a:p>
          </p:txBody>
        </p:sp>
      </p:grpSp>
      <p:sp>
        <p:nvSpPr>
          <p:cNvPr id="59" name="Szövegdoboz 58"/>
          <p:cNvSpPr txBox="1"/>
          <p:nvPr/>
        </p:nvSpPr>
        <p:spPr>
          <a:xfrm>
            <a:off x="539552" y="573325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CSELEKMÉNY             ELTÉRŐ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dirty="0" smtClean="0">
                <a:solidFill>
                  <a:schemeClr val="bg1"/>
                </a:solidFill>
              </a:rPr>
              <a:t>HASONLÓSÁGOK             PRÓBATÉTELEK, KÍSÉRŐTÁRS, SZERELMESEK BOLDOGSÁGA</a:t>
            </a:r>
            <a:endParaRPr lang="hu-HU" dirty="0">
              <a:solidFill>
                <a:schemeClr val="bg1"/>
              </a:solidFill>
            </a:endParaRPr>
          </a:p>
        </p:txBody>
      </p:sp>
      <p:cxnSp>
        <p:nvCxnSpPr>
          <p:cNvPr id="39" name="Egyenes összekötő nyíllal 38"/>
          <p:cNvCxnSpPr/>
          <p:nvPr/>
        </p:nvCxnSpPr>
        <p:spPr>
          <a:xfrm>
            <a:off x="4644008" y="587727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Egyenes összekötő nyíllal 55"/>
          <p:cNvCxnSpPr/>
          <p:nvPr/>
        </p:nvCxnSpPr>
        <p:spPr>
          <a:xfrm>
            <a:off x="2483768" y="616530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59832" y="980728"/>
            <a:ext cx="3060848" cy="936104"/>
          </a:xfrm>
        </p:spPr>
        <p:txBody>
          <a:bodyPr/>
          <a:lstStyle/>
          <a:p>
            <a:r>
              <a:rPr lang="hu-HU" b="1" spc="600" dirty="0" smtClean="0"/>
              <a:t>Karakterek</a:t>
            </a:r>
            <a:endParaRPr lang="hu-HU" b="1" spc="6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-612576" y="1916832"/>
          <a:ext cx="90010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5148064" y="1196752"/>
          <a:ext cx="331236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Balra-jobbra nyíl 7"/>
          <p:cNvSpPr/>
          <p:nvPr/>
        </p:nvSpPr>
        <p:spPr>
          <a:xfrm>
            <a:off x="3923928" y="2276872"/>
            <a:ext cx="1512168" cy="720080"/>
          </a:xfrm>
          <a:prstGeom prst="left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96944" cy="2597150"/>
          </a:xfrm>
        </p:spPr>
        <p:txBody>
          <a:bodyPr>
            <a:normAutofit/>
          </a:bodyPr>
          <a:lstStyle/>
          <a:p>
            <a:r>
              <a:rPr lang="hu-HU" sz="4800" b="1" spc="600" dirty="0" smtClean="0"/>
              <a:t>Zárlat</a:t>
            </a:r>
            <a:endParaRPr lang="hu-HU" sz="4800" b="1" spc="600" dirty="0"/>
          </a:p>
        </p:txBody>
      </p:sp>
      <p:sp>
        <p:nvSpPr>
          <p:cNvPr id="4" name="Szív 3"/>
          <p:cNvSpPr/>
          <p:nvPr/>
        </p:nvSpPr>
        <p:spPr>
          <a:xfrm>
            <a:off x="1115616" y="2420888"/>
            <a:ext cx="2304256" cy="1728192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EGYÜTT A SZERELMESEK</a:t>
            </a:r>
            <a:endParaRPr lang="hu-HU" dirty="0"/>
          </a:p>
        </p:txBody>
      </p:sp>
      <p:sp>
        <p:nvSpPr>
          <p:cNvPr id="6" name="Nap 5"/>
          <p:cNvSpPr/>
          <p:nvPr/>
        </p:nvSpPr>
        <p:spPr>
          <a:xfrm>
            <a:off x="4427984" y="1772816"/>
            <a:ext cx="3923928" cy="3096344"/>
          </a:xfrm>
          <a:prstGeom prst="su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BOLDOGSÁG</a:t>
            </a:r>
            <a:endParaRPr lang="hu-HU" dirty="0"/>
          </a:p>
        </p:txBody>
      </p:sp>
      <p:sp>
        <p:nvSpPr>
          <p:cNvPr id="7" name="Robbanás 2 6"/>
          <p:cNvSpPr/>
          <p:nvPr/>
        </p:nvSpPr>
        <p:spPr>
          <a:xfrm>
            <a:off x="1043608" y="4653136"/>
            <a:ext cx="5040560" cy="1988840"/>
          </a:xfrm>
          <a:prstGeom prst="irregularSeal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GONOSZ BŰNHŐDÉSE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</TotalTime>
  <Words>212</Words>
  <Application>Microsoft Office PowerPoint</Application>
  <PresentationFormat>Diavetítés a képernyőre (4:3 oldalarány)</PresentationFormat>
  <Paragraphs>70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ÖSSZEHASONLÍTÁS </vt:lpstr>
      <vt:lpstr>Csongor és Tünde               A varázsfuvola</vt:lpstr>
      <vt:lpstr> </vt:lpstr>
      <vt:lpstr>4. dia</vt:lpstr>
      <vt:lpstr>Mozart: A varázsfuvola</vt:lpstr>
      <vt:lpstr>Vörösmarty: Csongor és Tünde</vt:lpstr>
      <vt:lpstr>Karakterek</vt:lpstr>
      <vt:lpstr>Zárlat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Szalainé Gyömörei Zsuzsanna Edit</dc:creator>
  <cp:lastModifiedBy>Tanár</cp:lastModifiedBy>
  <cp:revision>92</cp:revision>
  <dcterms:created xsi:type="dcterms:W3CDTF">2016-04-22T15:48:46Z</dcterms:created>
  <dcterms:modified xsi:type="dcterms:W3CDTF">2016-04-24T08:57:38Z</dcterms:modified>
</cp:coreProperties>
</file>